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9" r:id="rId5"/>
    <p:sldId id="266" r:id="rId6"/>
    <p:sldId id="268" r:id="rId7"/>
    <p:sldId id="257" r:id="rId8"/>
    <p:sldId id="258" r:id="rId9"/>
    <p:sldId id="265" r:id="rId10"/>
    <p:sldId id="26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ando Cocom" userId="e9211d73-0ed5-4564-91a8-ab6c63f5236d" providerId="ADAL" clId="{2C534C66-5A8F-46A0-A7F9-5A4E411B8816}"/>
    <pc:docChg chg="undo custSel modSld">
      <pc:chgData name="Rolando Cocom" userId="e9211d73-0ed5-4564-91a8-ab6c63f5236d" providerId="ADAL" clId="{2C534C66-5A8F-46A0-A7F9-5A4E411B8816}" dt="2024-10-03T18:52:27.504" v="60" actId="20577"/>
      <pc:docMkLst>
        <pc:docMk/>
      </pc:docMkLst>
      <pc:sldChg chg="modSp mod">
        <pc:chgData name="Rolando Cocom" userId="e9211d73-0ed5-4564-91a8-ab6c63f5236d" providerId="ADAL" clId="{2C534C66-5A8F-46A0-A7F9-5A4E411B8816}" dt="2024-10-03T18:52:27.504" v="60" actId="20577"/>
        <pc:sldMkLst>
          <pc:docMk/>
          <pc:sldMk cId="366383536" sldId="268"/>
        </pc:sldMkLst>
        <pc:spChg chg="mod">
          <ac:chgData name="Rolando Cocom" userId="e9211d73-0ed5-4564-91a8-ab6c63f5236d" providerId="ADAL" clId="{2C534C66-5A8F-46A0-A7F9-5A4E411B8816}" dt="2024-10-03T18:52:27.504" v="60" actId="20577"/>
          <ac:spMkLst>
            <pc:docMk/>
            <pc:sldMk cId="366383536" sldId="268"/>
            <ac:spMk id="4" creationId="{B4FD4101-3CF2-121B-9A21-A4AA78CE84DE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BE205-785D-4316-A213-CDCCF7E24456}" type="doc">
      <dgm:prSet loTypeId="urn:microsoft.com/office/officeart/2016/7/layout/HorizontalActionLis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650DC8E-137F-4132-BBE8-DCD97E0DF9C6}">
      <dgm:prSet/>
      <dgm:spPr/>
      <dgm:t>
        <a:bodyPr/>
        <a:lstStyle/>
        <a:p>
          <a:r>
            <a:rPr lang="en-US" dirty="0"/>
            <a:t>Foster</a:t>
          </a:r>
        </a:p>
      </dgm:t>
    </dgm:pt>
    <dgm:pt modelId="{4A958FBE-92F7-45F4-9F0A-D27CABA7514B}" type="parTrans" cxnId="{7BF3FAC6-F7E5-478B-BEFD-B70CC770DF12}">
      <dgm:prSet/>
      <dgm:spPr/>
      <dgm:t>
        <a:bodyPr/>
        <a:lstStyle/>
        <a:p>
          <a:endParaRPr lang="en-US"/>
        </a:p>
      </dgm:t>
    </dgm:pt>
    <dgm:pt modelId="{5CA2DFC9-C149-4812-8E63-021736379D43}" type="sibTrans" cxnId="{7BF3FAC6-F7E5-478B-BEFD-B70CC770DF12}">
      <dgm:prSet/>
      <dgm:spPr/>
      <dgm:t>
        <a:bodyPr/>
        <a:lstStyle/>
        <a:p>
          <a:endParaRPr lang="en-US"/>
        </a:p>
      </dgm:t>
    </dgm:pt>
    <dgm:pt modelId="{0E5E6D1B-C3BC-405B-9EF7-00FFF8006FF6}">
      <dgm:prSet/>
      <dgm:spPr/>
      <dgm:t>
        <a:bodyPr/>
        <a:lstStyle/>
        <a:p>
          <a:r>
            <a:rPr lang="en-US" dirty="0"/>
            <a:t>Foster respect and appreciation: Food serves as a bridge between cultures, encouraging understanding and appreciation of Belize's diverse ethnic groups.</a:t>
          </a:r>
        </a:p>
      </dgm:t>
    </dgm:pt>
    <dgm:pt modelId="{2E0412F4-0282-49C5-BF5C-D888FB17125B}" type="parTrans" cxnId="{10F69A3F-F331-44DD-AEF1-F111741CFC8F}">
      <dgm:prSet/>
      <dgm:spPr/>
      <dgm:t>
        <a:bodyPr/>
        <a:lstStyle/>
        <a:p>
          <a:endParaRPr lang="en-US"/>
        </a:p>
      </dgm:t>
    </dgm:pt>
    <dgm:pt modelId="{3C9CB71B-F9A7-42EE-8D19-AD79A6FE7C0C}" type="sibTrans" cxnId="{10F69A3F-F331-44DD-AEF1-F111741CFC8F}">
      <dgm:prSet/>
      <dgm:spPr/>
      <dgm:t>
        <a:bodyPr/>
        <a:lstStyle/>
        <a:p>
          <a:endParaRPr lang="en-US"/>
        </a:p>
      </dgm:t>
    </dgm:pt>
    <dgm:pt modelId="{CDDF2D1E-0D6A-4B63-984D-9FB99029611E}">
      <dgm:prSet/>
      <dgm:spPr/>
      <dgm:t>
        <a:bodyPr/>
        <a:lstStyle/>
        <a:p>
          <a:r>
            <a:rPr lang="en-US" dirty="0"/>
            <a:t>Build on</a:t>
          </a:r>
        </a:p>
      </dgm:t>
    </dgm:pt>
    <dgm:pt modelId="{84924F1C-4A30-44F9-9DA8-700738FFB49D}" type="parTrans" cxnId="{3A363F32-83E9-420A-A63B-2F19E864186A}">
      <dgm:prSet/>
      <dgm:spPr/>
      <dgm:t>
        <a:bodyPr/>
        <a:lstStyle/>
        <a:p>
          <a:endParaRPr lang="en-US"/>
        </a:p>
      </dgm:t>
    </dgm:pt>
    <dgm:pt modelId="{FF00FC20-6BB7-48F5-9561-8BFE28C88F33}" type="sibTrans" cxnId="{3A363F32-83E9-420A-A63B-2F19E864186A}">
      <dgm:prSet/>
      <dgm:spPr/>
      <dgm:t>
        <a:bodyPr/>
        <a:lstStyle/>
        <a:p>
          <a:endParaRPr lang="en-US"/>
        </a:p>
      </dgm:t>
    </dgm:pt>
    <dgm:pt modelId="{D3EFDEE1-CF28-44A4-A45C-2F929A5C2178}">
      <dgm:prSet/>
      <dgm:spPr/>
      <dgm:t>
        <a:bodyPr/>
        <a:lstStyle/>
        <a:p>
          <a:r>
            <a:rPr lang="en-US" dirty="0"/>
            <a:t>Build on existing efforts: While cultural groups have undertaken ICH food-related programs, more work is needed to create a comprehensive inventory and safeguard these practices.</a:t>
          </a:r>
        </a:p>
      </dgm:t>
    </dgm:pt>
    <dgm:pt modelId="{8E43BBC0-E1F3-43E1-A2F2-7B8D2CCBF921}" type="parTrans" cxnId="{291B33C6-FA10-4A7C-9364-0331EC1BDAA9}">
      <dgm:prSet/>
      <dgm:spPr/>
      <dgm:t>
        <a:bodyPr/>
        <a:lstStyle/>
        <a:p>
          <a:endParaRPr lang="en-US"/>
        </a:p>
      </dgm:t>
    </dgm:pt>
    <dgm:pt modelId="{2B2CEB3E-296C-4EBD-850F-E5A5B73F89A1}" type="sibTrans" cxnId="{291B33C6-FA10-4A7C-9364-0331EC1BDAA9}">
      <dgm:prSet/>
      <dgm:spPr/>
      <dgm:t>
        <a:bodyPr/>
        <a:lstStyle/>
        <a:p>
          <a:endParaRPr lang="en-US"/>
        </a:p>
      </dgm:t>
    </dgm:pt>
    <dgm:pt modelId="{58E08A71-DBEB-40A1-89A8-3609FC16149D}">
      <dgm:prSet/>
      <dgm:spPr/>
      <dgm:t>
        <a:bodyPr/>
        <a:lstStyle/>
        <a:p>
          <a:r>
            <a:rPr lang="en-US" dirty="0"/>
            <a:t>Understand</a:t>
          </a:r>
        </a:p>
      </dgm:t>
    </dgm:pt>
    <dgm:pt modelId="{DB160BC3-4D58-44F4-A152-D628152F08C9}" type="parTrans" cxnId="{771E5BB0-2EF0-4144-BB2D-AAA6DD083D77}">
      <dgm:prSet/>
      <dgm:spPr/>
      <dgm:t>
        <a:bodyPr/>
        <a:lstStyle/>
        <a:p>
          <a:endParaRPr lang="en-US"/>
        </a:p>
      </dgm:t>
    </dgm:pt>
    <dgm:pt modelId="{117A8A5F-0C8A-4742-942A-379126B9A47C}" type="sibTrans" cxnId="{771E5BB0-2EF0-4144-BB2D-AAA6DD083D77}">
      <dgm:prSet/>
      <dgm:spPr/>
      <dgm:t>
        <a:bodyPr/>
        <a:lstStyle/>
        <a:p>
          <a:endParaRPr lang="en-US"/>
        </a:p>
      </dgm:t>
    </dgm:pt>
    <dgm:pt modelId="{EDCB2481-14E6-42B4-A394-5FE3B6AEEBD7}">
      <dgm:prSet/>
      <dgm:spPr/>
      <dgm:t>
        <a:bodyPr/>
        <a:lstStyle/>
        <a:p>
          <a:pPr rtl="0"/>
          <a:r>
            <a:rPr lang="en-US" dirty="0"/>
            <a:t>Understand ICH's role in disaster risk resilience: Food practices are essential for survival, enabling other ICH elements like </a:t>
          </a:r>
          <a:r>
            <a:rPr lang="en-US" dirty="0">
              <a:latin typeface="Aptos Display" panose="020F0302020204030204"/>
            </a:rPr>
            <a:t>festivals, language</a:t>
          </a:r>
          <a:r>
            <a:rPr lang="en-US" dirty="0"/>
            <a:t>, rituals, and beliefs to thrive.</a:t>
          </a:r>
        </a:p>
      </dgm:t>
    </dgm:pt>
    <dgm:pt modelId="{0371762F-82F0-46CB-8EAD-E4E38AB22F93}" type="parTrans" cxnId="{60378903-9C60-407E-A9BC-157032F0ED9B}">
      <dgm:prSet/>
      <dgm:spPr/>
      <dgm:t>
        <a:bodyPr/>
        <a:lstStyle/>
        <a:p>
          <a:endParaRPr lang="en-US"/>
        </a:p>
      </dgm:t>
    </dgm:pt>
    <dgm:pt modelId="{DBC61849-5C0B-4D13-A6F1-23026FE1FBE6}" type="sibTrans" cxnId="{60378903-9C60-407E-A9BC-157032F0ED9B}">
      <dgm:prSet/>
      <dgm:spPr/>
      <dgm:t>
        <a:bodyPr/>
        <a:lstStyle/>
        <a:p>
          <a:endParaRPr lang="en-US"/>
        </a:p>
      </dgm:t>
    </dgm:pt>
    <dgm:pt modelId="{4F6289F7-5B4D-40CF-BF7D-541C507B9773}">
      <dgm:prSet/>
      <dgm:spPr/>
      <dgm:t>
        <a:bodyPr/>
        <a:lstStyle/>
        <a:p>
          <a:r>
            <a:rPr lang="en-US" dirty="0"/>
            <a:t>Promote</a:t>
          </a:r>
        </a:p>
      </dgm:t>
    </dgm:pt>
    <dgm:pt modelId="{B5E30A47-DC59-450F-A2C3-9CFC4DEC9C14}" type="parTrans" cxnId="{57DA6F19-4EB1-4D4B-99E3-0141732281D2}">
      <dgm:prSet/>
      <dgm:spPr/>
      <dgm:t>
        <a:bodyPr/>
        <a:lstStyle/>
        <a:p>
          <a:endParaRPr lang="en-US"/>
        </a:p>
      </dgm:t>
    </dgm:pt>
    <dgm:pt modelId="{B31689C9-5E27-40F6-8F11-84081C6963BF}" type="sibTrans" cxnId="{57DA6F19-4EB1-4D4B-99E3-0141732281D2}">
      <dgm:prSet/>
      <dgm:spPr/>
      <dgm:t>
        <a:bodyPr/>
        <a:lstStyle/>
        <a:p>
          <a:endParaRPr lang="en-US"/>
        </a:p>
      </dgm:t>
    </dgm:pt>
    <dgm:pt modelId="{E64B0C93-EB8C-4009-AC6E-27A14B58DBBF}">
      <dgm:prSet/>
      <dgm:spPr/>
      <dgm:t>
        <a:bodyPr/>
        <a:lstStyle/>
        <a:p>
          <a:r>
            <a:rPr lang="en-US" dirty="0"/>
            <a:t>Promote sustainable development: Food heritage supports sustainable livelihoods and contributes to the well-being of communities.</a:t>
          </a:r>
        </a:p>
      </dgm:t>
    </dgm:pt>
    <dgm:pt modelId="{D7985365-17BA-469B-ADED-C1B24400C220}" type="parTrans" cxnId="{45CDC2EF-5DDC-4552-9E5B-CEE0B7853E8B}">
      <dgm:prSet/>
      <dgm:spPr/>
      <dgm:t>
        <a:bodyPr/>
        <a:lstStyle/>
        <a:p>
          <a:endParaRPr lang="en-US"/>
        </a:p>
      </dgm:t>
    </dgm:pt>
    <dgm:pt modelId="{772257AA-693B-4E8D-898B-1CDAE11DE0AE}" type="sibTrans" cxnId="{45CDC2EF-5DDC-4552-9E5B-CEE0B7853E8B}">
      <dgm:prSet/>
      <dgm:spPr/>
      <dgm:t>
        <a:bodyPr/>
        <a:lstStyle/>
        <a:p>
          <a:endParaRPr lang="en-US"/>
        </a:p>
      </dgm:t>
    </dgm:pt>
    <dgm:pt modelId="{D37659A5-90A8-4AF2-BACB-1BCAA6BC26C6}" type="pres">
      <dgm:prSet presAssocID="{D93BE205-785D-4316-A213-CDCCF7E24456}" presName="Name0" presStyleCnt="0">
        <dgm:presLayoutVars>
          <dgm:dir/>
          <dgm:animLvl val="lvl"/>
          <dgm:resizeHandles val="exact"/>
        </dgm:presLayoutVars>
      </dgm:prSet>
      <dgm:spPr/>
    </dgm:pt>
    <dgm:pt modelId="{35889393-AC2E-48E6-9DA4-692CF95FA926}" type="pres">
      <dgm:prSet presAssocID="{B650DC8E-137F-4132-BBE8-DCD97E0DF9C6}" presName="composite" presStyleCnt="0"/>
      <dgm:spPr/>
    </dgm:pt>
    <dgm:pt modelId="{0D7E7A8F-74F4-4EA1-B8BB-D462A03FF434}" type="pres">
      <dgm:prSet presAssocID="{B650DC8E-137F-4132-BBE8-DCD97E0DF9C6}" presName="parTx" presStyleLbl="alignNode1" presStyleIdx="0" presStyleCnt="4">
        <dgm:presLayoutVars>
          <dgm:chMax val="0"/>
          <dgm:chPref val="0"/>
        </dgm:presLayoutVars>
      </dgm:prSet>
      <dgm:spPr/>
    </dgm:pt>
    <dgm:pt modelId="{91A4702E-1043-4374-ABDD-346475CB2E69}" type="pres">
      <dgm:prSet presAssocID="{B650DC8E-137F-4132-BBE8-DCD97E0DF9C6}" presName="desTx" presStyleLbl="alignAccFollowNode1" presStyleIdx="0" presStyleCnt="4">
        <dgm:presLayoutVars/>
      </dgm:prSet>
      <dgm:spPr/>
    </dgm:pt>
    <dgm:pt modelId="{E32F3159-DB88-4F23-B2C5-CCAE36604704}" type="pres">
      <dgm:prSet presAssocID="{5CA2DFC9-C149-4812-8E63-021736379D43}" presName="space" presStyleCnt="0"/>
      <dgm:spPr/>
    </dgm:pt>
    <dgm:pt modelId="{6EC941E7-E193-47E9-AE5A-C62C2649670D}" type="pres">
      <dgm:prSet presAssocID="{CDDF2D1E-0D6A-4B63-984D-9FB99029611E}" presName="composite" presStyleCnt="0"/>
      <dgm:spPr/>
    </dgm:pt>
    <dgm:pt modelId="{3564F09A-A86D-4115-B116-D2BA7CA69C06}" type="pres">
      <dgm:prSet presAssocID="{CDDF2D1E-0D6A-4B63-984D-9FB99029611E}" presName="parTx" presStyleLbl="alignNode1" presStyleIdx="1" presStyleCnt="4">
        <dgm:presLayoutVars>
          <dgm:chMax val="0"/>
          <dgm:chPref val="0"/>
        </dgm:presLayoutVars>
      </dgm:prSet>
      <dgm:spPr/>
    </dgm:pt>
    <dgm:pt modelId="{9CDAC74D-67C6-4355-AB81-4C60B03B9575}" type="pres">
      <dgm:prSet presAssocID="{CDDF2D1E-0D6A-4B63-984D-9FB99029611E}" presName="desTx" presStyleLbl="alignAccFollowNode1" presStyleIdx="1" presStyleCnt="4">
        <dgm:presLayoutVars/>
      </dgm:prSet>
      <dgm:spPr/>
    </dgm:pt>
    <dgm:pt modelId="{B2539A39-39E5-4659-A9B3-AAE53882C523}" type="pres">
      <dgm:prSet presAssocID="{FF00FC20-6BB7-48F5-9561-8BFE28C88F33}" presName="space" presStyleCnt="0"/>
      <dgm:spPr/>
    </dgm:pt>
    <dgm:pt modelId="{EC855FA2-6FC7-4EBE-A231-AEB2CC65C9FC}" type="pres">
      <dgm:prSet presAssocID="{58E08A71-DBEB-40A1-89A8-3609FC16149D}" presName="composite" presStyleCnt="0"/>
      <dgm:spPr/>
    </dgm:pt>
    <dgm:pt modelId="{4AB25F5E-1FEA-4A36-81B5-54D4CBC9E206}" type="pres">
      <dgm:prSet presAssocID="{58E08A71-DBEB-40A1-89A8-3609FC16149D}" presName="parTx" presStyleLbl="alignNode1" presStyleIdx="2" presStyleCnt="4">
        <dgm:presLayoutVars>
          <dgm:chMax val="0"/>
          <dgm:chPref val="0"/>
        </dgm:presLayoutVars>
      </dgm:prSet>
      <dgm:spPr/>
    </dgm:pt>
    <dgm:pt modelId="{5F330D39-4ADA-437E-8ACC-DF37A9B19F9F}" type="pres">
      <dgm:prSet presAssocID="{58E08A71-DBEB-40A1-89A8-3609FC16149D}" presName="desTx" presStyleLbl="alignAccFollowNode1" presStyleIdx="2" presStyleCnt="4">
        <dgm:presLayoutVars/>
      </dgm:prSet>
      <dgm:spPr/>
    </dgm:pt>
    <dgm:pt modelId="{11C8BD2F-2D2F-4BD7-8990-3F52CCE151E7}" type="pres">
      <dgm:prSet presAssocID="{117A8A5F-0C8A-4742-942A-379126B9A47C}" presName="space" presStyleCnt="0"/>
      <dgm:spPr/>
    </dgm:pt>
    <dgm:pt modelId="{1DE79D82-4952-4D03-8B8A-2A6F601F0F6A}" type="pres">
      <dgm:prSet presAssocID="{4F6289F7-5B4D-40CF-BF7D-541C507B9773}" presName="composite" presStyleCnt="0"/>
      <dgm:spPr/>
    </dgm:pt>
    <dgm:pt modelId="{59ECEE2E-5D8D-4983-8FDA-7B5B3B412740}" type="pres">
      <dgm:prSet presAssocID="{4F6289F7-5B4D-40CF-BF7D-541C507B9773}" presName="parTx" presStyleLbl="alignNode1" presStyleIdx="3" presStyleCnt="4">
        <dgm:presLayoutVars>
          <dgm:chMax val="0"/>
          <dgm:chPref val="0"/>
        </dgm:presLayoutVars>
      </dgm:prSet>
      <dgm:spPr/>
    </dgm:pt>
    <dgm:pt modelId="{B2B3FCD7-0663-44ED-9543-691823DFD25E}" type="pres">
      <dgm:prSet presAssocID="{4F6289F7-5B4D-40CF-BF7D-541C507B9773}" presName="desTx" presStyleLbl="alignAccFollowNode1" presStyleIdx="3" presStyleCnt="4">
        <dgm:presLayoutVars/>
      </dgm:prSet>
      <dgm:spPr/>
    </dgm:pt>
  </dgm:ptLst>
  <dgm:cxnLst>
    <dgm:cxn modelId="{60378903-9C60-407E-A9BC-157032F0ED9B}" srcId="{58E08A71-DBEB-40A1-89A8-3609FC16149D}" destId="{EDCB2481-14E6-42B4-A394-5FE3B6AEEBD7}" srcOrd="0" destOrd="0" parTransId="{0371762F-82F0-46CB-8EAD-E4E38AB22F93}" sibTransId="{DBC61849-5C0B-4D13-A6F1-23026FE1FBE6}"/>
    <dgm:cxn modelId="{3A9DA213-C422-4755-A2F8-B14F1BEB4136}" type="presOf" srcId="{B650DC8E-137F-4132-BBE8-DCD97E0DF9C6}" destId="{0D7E7A8F-74F4-4EA1-B8BB-D462A03FF434}" srcOrd="0" destOrd="0" presId="urn:microsoft.com/office/officeart/2016/7/layout/HorizontalActionList"/>
    <dgm:cxn modelId="{57DA6F19-4EB1-4D4B-99E3-0141732281D2}" srcId="{D93BE205-785D-4316-A213-CDCCF7E24456}" destId="{4F6289F7-5B4D-40CF-BF7D-541C507B9773}" srcOrd="3" destOrd="0" parTransId="{B5E30A47-DC59-450F-A2C3-9CFC4DEC9C14}" sibTransId="{B31689C9-5E27-40F6-8F11-84081C6963BF}"/>
    <dgm:cxn modelId="{3A363F32-83E9-420A-A63B-2F19E864186A}" srcId="{D93BE205-785D-4316-A213-CDCCF7E24456}" destId="{CDDF2D1E-0D6A-4B63-984D-9FB99029611E}" srcOrd="1" destOrd="0" parTransId="{84924F1C-4A30-44F9-9DA8-700738FFB49D}" sibTransId="{FF00FC20-6BB7-48F5-9561-8BFE28C88F33}"/>
    <dgm:cxn modelId="{10F69A3F-F331-44DD-AEF1-F111741CFC8F}" srcId="{B650DC8E-137F-4132-BBE8-DCD97E0DF9C6}" destId="{0E5E6D1B-C3BC-405B-9EF7-00FFF8006FF6}" srcOrd="0" destOrd="0" parTransId="{2E0412F4-0282-49C5-BF5C-D888FB17125B}" sibTransId="{3C9CB71B-F9A7-42EE-8D19-AD79A6FE7C0C}"/>
    <dgm:cxn modelId="{540BE36F-5BD2-47EC-9C15-AB2AA8E2EDE7}" type="presOf" srcId="{EDCB2481-14E6-42B4-A394-5FE3B6AEEBD7}" destId="{5F330D39-4ADA-437E-8ACC-DF37A9B19F9F}" srcOrd="0" destOrd="0" presId="urn:microsoft.com/office/officeart/2016/7/layout/HorizontalActionList"/>
    <dgm:cxn modelId="{2E088473-DDB2-4783-A473-B8DA8006C3CE}" type="presOf" srcId="{58E08A71-DBEB-40A1-89A8-3609FC16149D}" destId="{4AB25F5E-1FEA-4A36-81B5-54D4CBC9E206}" srcOrd="0" destOrd="0" presId="urn:microsoft.com/office/officeart/2016/7/layout/HorizontalActionList"/>
    <dgm:cxn modelId="{A33E4475-BB35-4D6F-99EC-8DFE3FA2B82E}" type="presOf" srcId="{CDDF2D1E-0D6A-4B63-984D-9FB99029611E}" destId="{3564F09A-A86D-4115-B116-D2BA7CA69C06}" srcOrd="0" destOrd="0" presId="urn:microsoft.com/office/officeart/2016/7/layout/HorizontalActionList"/>
    <dgm:cxn modelId="{F2CE698B-EFF1-48C6-B435-C6C1039ECABF}" type="presOf" srcId="{0E5E6D1B-C3BC-405B-9EF7-00FFF8006FF6}" destId="{91A4702E-1043-4374-ABDD-346475CB2E69}" srcOrd="0" destOrd="0" presId="urn:microsoft.com/office/officeart/2016/7/layout/HorizontalActionList"/>
    <dgm:cxn modelId="{5CA59395-6572-4D11-A468-0E95152396E6}" type="presOf" srcId="{D93BE205-785D-4316-A213-CDCCF7E24456}" destId="{D37659A5-90A8-4AF2-BACB-1BCAA6BC26C6}" srcOrd="0" destOrd="0" presId="urn:microsoft.com/office/officeart/2016/7/layout/HorizontalActionList"/>
    <dgm:cxn modelId="{FC595E9D-F809-433C-89BD-6BB2265AEF2C}" type="presOf" srcId="{4F6289F7-5B4D-40CF-BF7D-541C507B9773}" destId="{59ECEE2E-5D8D-4983-8FDA-7B5B3B412740}" srcOrd="0" destOrd="0" presId="urn:microsoft.com/office/officeart/2016/7/layout/HorizontalActionList"/>
    <dgm:cxn modelId="{C5ABE4AE-FBB1-4400-96E4-169EF2923E85}" type="presOf" srcId="{D3EFDEE1-CF28-44A4-A45C-2F929A5C2178}" destId="{9CDAC74D-67C6-4355-AB81-4C60B03B9575}" srcOrd="0" destOrd="0" presId="urn:microsoft.com/office/officeart/2016/7/layout/HorizontalActionList"/>
    <dgm:cxn modelId="{771E5BB0-2EF0-4144-BB2D-AAA6DD083D77}" srcId="{D93BE205-785D-4316-A213-CDCCF7E24456}" destId="{58E08A71-DBEB-40A1-89A8-3609FC16149D}" srcOrd="2" destOrd="0" parTransId="{DB160BC3-4D58-44F4-A152-D628152F08C9}" sibTransId="{117A8A5F-0C8A-4742-942A-379126B9A47C}"/>
    <dgm:cxn modelId="{291B33C6-FA10-4A7C-9364-0331EC1BDAA9}" srcId="{CDDF2D1E-0D6A-4B63-984D-9FB99029611E}" destId="{D3EFDEE1-CF28-44A4-A45C-2F929A5C2178}" srcOrd="0" destOrd="0" parTransId="{8E43BBC0-E1F3-43E1-A2F2-7B8D2CCBF921}" sibTransId="{2B2CEB3E-296C-4EBD-850F-E5A5B73F89A1}"/>
    <dgm:cxn modelId="{7BF3FAC6-F7E5-478B-BEFD-B70CC770DF12}" srcId="{D93BE205-785D-4316-A213-CDCCF7E24456}" destId="{B650DC8E-137F-4132-BBE8-DCD97E0DF9C6}" srcOrd="0" destOrd="0" parTransId="{4A958FBE-92F7-45F4-9F0A-D27CABA7514B}" sibTransId="{5CA2DFC9-C149-4812-8E63-021736379D43}"/>
    <dgm:cxn modelId="{A9A25ADD-7C68-4A49-A3C4-05233822E41B}" type="presOf" srcId="{E64B0C93-EB8C-4009-AC6E-27A14B58DBBF}" destId="{B2B3FCD7-0663-44ED-9543-691823DFD25E}" srcOrd="0" destOrd="0" presId="urn:microsoft.com/office/officeart/2016/7/layout/HorizontalActionList"/>
    <dgm:cxn modelId="{45CDC2EF-5DDC-4552-9E5B-CEE0B7853E8B}" srcId="{4F6289F7-5B4D-40CF-BF7D-541C507B9773}" destId="{E64B0C93-EB8C-4009-AC6E-27A14B58DBBF}" srcOrd="0" destOrd="0" parTransId="{D7985365-17BA-469B-ADED-C1B24400C220}" sibTransId="{772257AA-693B-4E8D-898B-1CDAE11DE0AE}"/>
    <dgm:cxn modelId="{23D79970-3109-4FA9-B6A5-153044228A27}" type="presParOf" srcId="{D37659A5-90A8-4AF2-BACB-1BCAA6BC26C6}" destId="{35889393-AC2E-48E6-9DA4-692CF95FA926}" srcOrd="0" destOrd="0" presId="urn:microsoft.com/office/officeart/2016/7/layout/HorizontalActionList"/>
    <dgm:cxn modelId="{AF05A05A-4732-411B-BB70-3F77518BF9A0}" type="presParOf" srcId="{35889393-AC2E-48E6-9DA4-692CF95FA926}" destId="{0D7E7A8F-74F4-4EA1-B8BB-D462A03FF434}" srcOrd="0" destOrd="0" presId="urn:microsoft.com/office/officeart/2016/7/layout/HorizontalActionList"/>
    <dgm:cxn modelId="{EFD71D6F-9E3B-4C92-ABA2-7E7100B9C2AA}" type="presParOf" srcId="{35889393-AC2E-48E6-9DA4-692CF95FA926}" destId="{91A4702E-1043-4374-ABDD-346475CB2E69}" srcOrd="1" destOrd="0" presId="urn:microsoft.com/office/officeart/2016/7/layout/HorizontalActionList"/>
    <dgm:cxn modelId="{AF6D93CC-AF8D-462A-A487-9717062F2C2A}" type="presParOf" srcId="{D37659A5-90A8-4AF2-BACB-1BCAA6BC26C6}" destId="{E32F3159-DB88-4F23-B2C5-CCAE36604704}" srcOrd="1" destOrd="0" presId="urn:microsoft.com/office/officeart/2016/7/layout/HorizontalActionList"/>
    <dgm:cxn modelId="{F0D9E7AF-A00C-472A-A66B-6FCA35675221}" type="presParOf" srcId="{D37659A5-90A8-4AF2-BACB-1BCAA6BC26C6}" destId="{6EC941E7-E193-47E9-AE5A-C62C2649670D}" srcOrd="2" destOrd="0" presId="urn:microsoft.com/office/officeart/2016/7/layout/HorizontalActionList"/>
    <dgm:cxn modelId="{98580214-CCD8-4D70-8D62-60ED3B0E3633}" type="presParOf" srcId="{6EC941E7-E193-47E9-AE5A-C62C2649670D}" destId="{3564F09A-A86D-4115-B116-D2BA7CA69C06}" srcOrd="0" destOrd="0" presId="urn:microsoft.com/office/officeart/2016/7/layout/HorizontalActionList"/>
    <dgm:cxn modelId="{98223851-FEBB-4F6E-BC03-8C0432618533}" type="presParOf" srcId="{6EC941E7-E193-47E9-AE5A-C62C2649670D}" destId="{9CDAC74D-67C6-4355-AB81-4C60B03B9575}" srcOrd="1" destOrd="0" presId="urn:microsoft.com/office/officeart/2016/7/layout/HorizontalActionList"/>
    <dgm:cxn modelId="{6A655980-B3B8-4AC2-B980-12EFED7CB55A}" type="presParOf" srcId="{D37659A5-90A8-4AF2-BACB-1BCAA6BC26C6}" destId="{B2539A39-39E5-4659-A9B3-AAE53882C523}" srcOrd="3" destOrd="0" presId="urn:microsoft.com/office/officeart/2016/7/layout/HorizontalActionList"/>
    <dgm:cxn modelId="{28884456-5A03-4624-AFBE-55C970C87EC3}" type="presParOf" srcId="{D37659A5-90A8-4AF2-BACB-1BCAA6BC26C6}" destId="{EC855FA2-6FC7-4EBE-A231-AEB2CC65C9FC}" srcOrd="4" destOrd="0" presId="urn:microsoft.com/office/officeart/2016/7/layout/HorizontalActionList"/>
    <dgm:cxn modelId="{CF0C2819-B46E-4084-B2D3-7C0181266FB3}" type="presParOf" srcId="{EC855FA2-6FC7-4EBE-A231-AEB2CC65C9FC}" destId="{4AB25F5E-1FEA-4A36-81B5-54D4CBC9E206}" srcOrd="0" destOrd="0" presId="urn:microsoft.com/office/officeart/2016/7/layout/HorizontalActionList"/>
    <dgm:cxn modelId="{A470E2BA-9E96-41DE-A453-452F8C7AA8CF}" type="presParOf" srcId="{EC855FA2-6FC7-4EBE-A231-AEB2CC65C9FC}" destId="{5F330D39-4ADA-437E-8ACC-DF37A9B19F9F}" srcOrd="1" destOrd="0" presId="urn:microsoft.com/office/officeart/2016/7/layout/HorizontalActionList"/>
    <dgm:cxn modelId="{9B7CF9B7-195E-4356-89C4-0E8D7EC04DE5}" type="presParOf" srcId="{D37659A5-90A8-4AF2-BACB-1BCAA6BC26C6}" destId="{11C8BD2F-2D2F-4BD7-8990-3F52CCE151E7}" srcOrd="5" destOrd="0" presId="urn:microsoft.com/office/officeart/2016/7/layout/HorizontalActionList"/>
    <dgm:cxn modelId="{6D827A79-E34B-417C-9A21-535A56365F2C}" type="presParOf" srcId="{D37659A5-90A8-4AF2-BACB-1BCAA6BC26C6}" destId="{1DE79D82-4952-4D03-8B8A-2A6F601F0F6A}" srcOrd="6" destOrd="0" presId="urn:microsoft.com/office/officeart/2016/7/layout/HorizontalActionList"/>
    <dgm:cxn modelId="{756F6E4A-5FC5-4D65-A314-F90E0AF2DB5D}" type="presParOf" srcId="{1DE79D82-4952-4D03-8B8A-2A6F601F0F6A}" destId="{59ECEE2E-5D8D-4983-8FDA-7B5B3B412740}" srcOrd="0" destOrd="0" presId="urn:microsoft.com/office/officeart/2016/7/layout/HorizontalActionList"/>
    <dgm:cxn modelId="{1294B32E-25DA-4B3E-A4D8-59D84D5B7712}" type="presParOf" srcId="{1DE79D82-4952-4D03-8B8A-2A6F601F0F6A}" destId="{B2B3FCD7-0663-44ED-9543-691823DFD25E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811486-A420-4A7E-B379-2AFDD49AA43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33DF412-A535-4D1C-AD38-BC91B5837D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  <a:latin typeface="Calibri"/>
              <a:cs typeface="Calibri"/>
            </a:rPr>
            <a:t>UNESCO's International Assistance for ICH offers financial and technical support to countries to safeguard their intangible cultural heritage, such as traditions, rituals and social practices.</a:t>
          </a:r>
          <a:endParaRPr lang="en-US" dirty="0">
            <a:solidFill>
              <a:schemeClr val="bg1"/>
            </a:solidFill>
          </a:endParaRPr>
        </a:p>
      </dgm:t>
    </dgm:pt>
    <dgm:pt modelId="{DFEAEC23-FB3A-439F-9C53-F63C05ECF2CD}" type="parTrans" cxnId="{71B114AF-96E8-4643-BD1D-8A208F7FFB49}">
      <dgm:prSet/>
      <dgm:spPr/>
      <dgm:t>
        <a:bodyPr/>
        <a:lstStyle/>
        <a:p>
          <a:endParaRPr lang="en-US"/>
        </a:p>
      </dgm:t>
    </dgm:pt>
    <dgm:pt modelId="{95256ADB-B884-4473-9C9E-116D436A7151}" type="sibTrans" cxnId="{71B114AF-96E8-4643-BD1D-8A208F7FFB49}">
      <dgm:prSet/>
      <dgm:spPr/>
      <dgm:t>
        <a:bodyPr/>
        <a:lstStyle/>
        <a:p>
          <a:endParaRPr lang="en-US"/>
        </a:p>
      </dgm:t>
    </dgm:pt>
    <dgm:pt modelId="{C27D57F0-E3D9-4DCD-AA22-5CFB65AB0F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  <a:latin typeface="Aptos Display" panose="020F0302020204030204"/>
            </a:rPr>
            <a:t> </a:t>
          </a:r>
          <a:r>
            <a:rPr lang="en-US" dirty="0">
              <a:solidFill>
                <a:schemeClr val="bg1"/>
              </a:solidFill>
              <a:latin typeface="Calibri"/>
              <a:cs typeface="Calibri"/>
            </a:rPr>
            <a:t>This project seeks international assistance from UNESCO to safeguard Belize's living heritage by empowering cultural officers and communities to inventory and safeguard food traditions. </a:t>
          </a:r>
        </a:p>
      </dgm:t>
    </dgm:pt>
    <dgm:pt modelId="{84F91043-A458-4233-B2A9-C108204058BC}" type="parTrans" cxnId="{32E8748A-B2CC-4FB8-B64A-24DFA4DA43C2}">
      <dgm:prSet/>
      <dgm:spPr/>
      <dgm:t>
        <a:bodyPr/>
        <a:lstStyle/>
        <a:p>
          <a:endParaRPr lang="en-US"/>
        </a:p>
      </dgm:t>
    </dgm:pt>
    <dgm:pt modelId="{D12681D8-EA8A-44E5-AEC9-EE735F8E4CB8}" type="sibTrans" cxnId="{32E8748A-B2CC-4FB8-B64A-24DFA4DA43C2}">
      <dgm:prSet/>
      <dgm:spPr/>
      <dgm:t>
        <a:bodyPr/>
        <a:lstStyle/>
        <a:p>
          <a:endParaRPr lang="en-US"/>
        </a:p>
      </dgm:t>
    </dgm:pt>
    <dgm:pt modelId="{4ACB4034-0864-49C6-B7C4-064D44BB0F85}" type="pres">
      <dgm:prSet presAssocID="{26811486-A420-4A7E-B379-2AFDD49AA432}" presName="root" presStyleCnt="0">
        <dgm:presLayoutVars>
          <dgm:dir/>
          <dgm:resizeHandles val="exact"/>
        </dgm:presLayoutVars>
      </dgm:prSet>
      <dgm:spPr/>
    </dgm:pt>
    <dgm:pt modelId="{85474E9A-2418-494B-AB78-D5F28729945C}" type="pres">
      <dgm:prSet presAssocID="{833DF412-A535-4D1C-AD38-BC91B5837D1D}" presName="compNode" presStyleCnt="0"/>
      <dgm:spPr/>
    </dgm:pt>
    <dgm:pt modelId="{810F58D2-57D1-47D8-8419-A242B8DE8CD1}" type="pres">
      <dgm:prSet presAssocID="{833DF412-A535-4D1C-AD38-BC91B5837D1D}" presName="bgRect" presStyleLbl="bgShp" presStyleIdx="0" presStyleCnt="2"/>
      <dgm:spPr/>
    </dgm:pt>
    <dgm:pt modelId="{45AA985F-FE43-4D43-B3D5-04B92861E208}" type="pres">
      <dgm:prSet presAssocID="{833DF412-A535-4D1C-AD38-BC91B5837D1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3284E664-CE8E-4DCD-9D2C-FC5B7A5C3CB5}" type="pres">
      <dgm:prSet presAssocID="{833DF412-A535-4D1C-AD38-BC91B5837D1D}" presName="spaceRect" presStyleCnt="0"/>
      <dgm:spPr/>
    </dgm:pt>
    <dgm:pt modelId="{501524C1-65EF-4A57-8DB3-0A76DB61E190}" type="pres">
      <dgm:prSet presAssocID="{833DF412-A535-4D1C-AD38-BC91B5837D1D}" presName="parTx" presStyleLbl="revTx" presStyleIdx="0" presStyleCnt="2">
        <dgm:presLayoutVars>
          <dgm:chMax val="0"/>
          <dgm:chPref val="0"/>
        </dgm:presLayoutVars>
      </dgm:prSet>
      <dgm:spPr/>
    </dgm:pt>
    <dgm:pt modelId="{8D1BEDD8-334D-4D5A-B6E2-6A89FFBE9BE4}" type="pres">
      <dgm:prSet presAssocID="{95256ADB-B884-4473-9C9E-116D436A7151}" presName="sibTrans" presStyleCnt="0"/>
      <dgm:spPr/>
    </dgm:pt>
    <dgm:pt modelId="{87E5E3B1-0307-451C-B5BB-738D28DF8458}" type="pres">
      <dgm:prSet presAssocID="{C27D57F0-E3D9-4DCD-AA22-5CFB65AB0FD2}" presName="compNode" presStyleCnt="0"/>
      <dgm:spPr/>
    </dgm:pt>
    <dgm:pt modelId="{4D5D32EE-88E8-44E4-BC76-BAF0A68EFBD8}" type="pres">
      <dgm:prSet presAssocID="{C27D57F0-E3D9-4DCD-AA22-5CFB65AB0FD2}" presName="bgRect" presStyleLbl="bgShp" presStyleIdx="1" presStyleCnt="2"/>
      <dgm:spPr/>
    </dgm:pt>
    <dgm:pt modelId="{2840F7EB-8E97-4D70-9FD7-557DA3228CC0}" type="pres">
      <dgm:prSet presAssocID="{C27D57F0-E3D9-4DCD-AA22-5CFB65AB0FD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B0220AB9-F45A-4110-AD01-A503FF6F7272}" type="pres">
      <dgm:prSet presAssocID="{C27D57F0-E3D9-4DCD-AA22-5CFB65AB0FD2}" presName="spaceRect" presStyleCnt="0"/>
      <dgm:spPr/>
    </dgm:pt>
    <dgm:pt modelId="{463CC163-DE5E-40FD-AD0C-5006F44B205F}" type="pres">
      <dgm:prSet presAssocID="{C27D57F0-E3D9-4DCD-AA22-5CFB65AB0FD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B83F00C-3888-4030-88C0-8AFCB51E69B8}" type="presOf" srcId="{26811486-A420-4A7E-B379-2AFDD49AA432}" destId="{4ACB4034-0864-49C6-B7C4-064D44BB0F85}" srcOrd="0" destOrd="0" presId="urn:microsoft.com/office/officeart/2018/2/layout/IconVerticalSolidList"/>
    <dgm:cxn modelId="{32E8748A-B2CC-4FB8-B64A-24DFA4DA43C2}" srcId="{26811486-A420-4A7E-B379-2AFDD49AA432}" destId="{C27D57F0-E3D9-4DCD-AA22-5CFB65AB0FD2}" srcOrd="1" destOrd="0" parTransId="{84F91043-A458-4233-B2A9-C108204058BC}" sibTransId="{D12681D8-EA8A-44E5-AEC9-EE735F8E4CB8}"/>
    <dgm:cxn modelId="{5A97329D-88E6-4E64-9DEE-62AB508393AB}" type="presOf" srcId="{C27D57F0-E3D9-4DCD-AA22-5CFB65AB0FD2}" destId="{463CC163-DE5E-40FD-AD0C-5006F44B205F}" srcOrd="0" destOrd="0" presId="urn:microsoft.com/office/officeart/2018/2/layout/IconVerticalSolidList"/>
    <dgm:cxn modelId="{71B114AF-96E8-4643-BD1D-8A208F7FFB49}" srcId="{26811486-A420-4A7E-B379-2AFDD49AA432}" destId="{833DF412-A535-4D1C-AD38-BC91B5837D1D}" srcOrd="0" destOrd="0" parTransId="{DFEAEC23-FB3A-439F-9C53-F63C05ECF2CD}" sibTransId="{95256ADB-B884-4473-9C9E-116D436A7151}"/>
    <dgm:cxn modelId="{2C3284E6-9522-454B-AB0E-87487D9FF4DF}" type="presOf" srcId="{833DF412-A535-4D1C-AD38-BC91B5837D1D}" destId="{501524C1-65EF-4A57-8DB3-0A76DB61E190}" srcOrd="0" destOrd="0" presId="urn:microsoft.com/office/officeart/2018/2/layout/IconVerticalSolidList"/>
    <dgm:cxn modelId="{E9743BC2-2C69-409D-B55A-2EB3B1025F66}" type="presParOf" srcId="{4ACB4034-0864-49C6-B7C4-064D44BB0F85}" destId="{85474E9A-2418-494B-AB78-D5F28729945C}" srcOrd="0" destOrd="0" presId="urn:microsoft.com/office/officeart/2018/2/layout/IconVerticalSolidList"/>
    <dgm:cxn modelId="{A1B1577D-B09A-483B-A43A-41959A14F533}" type="presParOf" srcId="{85474E9A-2418-494B-AB78-D5F28729945C}" destId="{810F58D2-57D1-47D8-8419-A242B8DE8CD1}" srcOrd="0" destOrd="0" presId="urn:microsoft.com/office/officeart/2018/2/layout/IconVerticalSolidList"/>
    <dgm:cxn modelId="{E818BDEC-6989-4E86-9EB4-051612930E2F}" type="presParOf" srcId="{85474E9A-2418-494B-AB78-D5F28729945C}" destId="{45AA985F-FE43-4D43-B3D5-04B92861E208}" srcOrd="1" destOrd="0" presId="urn:microsoft.com/office/officeart/2018/2/layout/IconVerticalSolidList"/>
    <dgm:cxn modelId="{2E25A5F1-B268-4347-8E41-A11AB644543D}" type="presParOf" srcId="{85474E9A-2418-494B-AB78-D5F28729945C}" destId="{3284E664-CE8E-4DCD-9D2C-FC5B7A5C3CB5}" srcOrd="2" destOrd="0" presId="urn:microsoft.com/office/officeart/2018/2/layout/IconVerticalSolidList"/>
    <dgm:cxn modelId="{27196DEC-C27F-4EC1-B26B-272E0B8EA9B1}" type="presParOf" srcId="{85474E9A-2418-494B-AB78-D5F28729945C}" destId="{501524C1-65EF-4A57-8DB3-0A76DB61E190}" srcOrd="3" destOrd="0" presId="urn:microsoft.com/office/officeart/2018/2/layout/IconVerticalSolidList"/>
    <dgm:cxn modelId="{56597AAD-AC6A-4789-8025-E643B19E8079}" type="presParOf" srcId="{4ACB4034-0864-49C6-B7C4-064D44BB0F85}" destId="{8D1BEDD8-334D-4D5A-B6E2-6A89FFBE9BE4}" srcOrd="1" destOrd="0" presId="urn:microsoft.com/office/officeart/2018/2/layout/IconVerticalSolidList"/>
    <dgm:cxn modelId="{85ED21C7-A7DF-4E9B-9892-B36947D24479}" type="presParOf" srcId="{4ACB4034-0864-49C6-B7C4-064D44BB0F85}" destId="{87E5E3B1-0307-451C-B5BB-738D28DF8458}" srcOrd="2" destOrd="0" presId="urn:microsoft.com/office/officeart/2018/2/layout/IconVerticalSolidList"/>
    <dgm:cxn modelId="{D9407D0B-3FCC-4BC9-9AB5-3FCDEA2A531D}" type="presParOf" srcId="{87E5E3B1-0307-451C-B5BB-738D28DF8458}" destId="{4D5D32EE-88E8-44E4-BC76-BAF0A68EFBD8}" srcOrd="0" destOrd="0" presId="urn:microsoft.com/office/officeart/2018/2/layout/IconVerticalSolidList"/>
    <dgm:cxn modelId="{5EED7476-F8C7-4EA5-BB64-C660325DB6F7}" type="presParOf" srcId="{87E5E3B1-0307-451C-B5BB-738D28DF8458}" destId="{2840F7EB-8E97-4D70-9FD7-557DA3228CC0}" srcOrd="1" destOrd="0" presId="urn:microsoft.com/office/officeart/2018/2/layout/IconVerticalSolidList"/>
    <dgm:cxn modelId="{09033D2B-2A09-43DE-A40A-396423B1BD01}" type="presParOf" srcId="{87E5E3B1-0307-451C-B5BB-738D28DF8458}" destId="{B0220AB9-F45A-4110-AD01-A503FF6F7272}" srcOrd="2" destOrd="0" presId="urn:microsoft.com/office/officeart/2018/2/layout/IconVerticalSolidList"/>
    <dgm:cxn modelId="{C4D52A61-E380-4C8F-AE6C-2ED516EB20CB}" type="presParOf" srcId="{87E5E3B1-0307-451C-B5BB-738D28DF8458}" destId="{463CC163-DE5E-40FD-AD0C-5006F44B20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CFB801-3793-4FCF-AF2F-DD08E8D30A0A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04C8D94-A9BB-4C6D-A5FC-7B8121E9BE00}">
      <dgm:prSet/>
      <dgm:spPr/>
      <dgm:t>
        <a:bodyPr/>
        <a:lstStyle/>
        <a:p>
          <a:r>
            <a:rPr lang="en-US" b="1" dirty="0"/>
            <a:t>Capacity Building:</a:t>
          </a:r>
          <a:r>
            <a:rPr lang="en-US" dirty="0"/>
            <a:t> </a:t>
          </a:r>
        </a:p>
      </dgm:t>
    </dgm:pt>
    <dgm:pt modelId="{652697E8-6E9B-47BC-A0E3-44E3D5B85124}" type="parTrans" cxnId="{5A28481B-5A36-4645-AB75-C635841632CA}">
      <dgm:prSet/>
      <dgm:spPr/>
      <dgm:t>
        <a:bodyPr/>
        <a:lstStyle/>
        <a:p>
          <a:endParaRPr lang="en-US"/>
        </a:p>
      </dgm:t>
    </dgm:pt>
    <dgm:pt modelId="{8CEAE734-53FC-4125-85F2-C04CE0B250B1}" type="sibTrans" cxnId="{5A28481B-5A36-4645-AB75-C635841632CA}">
      <dgm:prSet/>
      <dgm:spPr/>
      <dgm:t>
        <a:bodyPr/>
        <a:lstStyle/>
        <a:p>
          <a:endParaRPr lang="en-US"/>
        </a:p>
      </dgm:t>
    </dgm:pt>
    <dgm:pt modelId="{62B58559-9BEC-4C08-B309-01820E7036C0}">
      <dgm:prSet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National and District-level</a:t>
          </a:r>
          <a:r>
            <a:rPr lang="en-US" dirty="0"/>
            <a:t> workshops</a:t>
          </a:r>
        </a:p>
      </dgm:t>
    </dgm:pt>
    <dgm:pt modelId="{423BF1F7-D254-4288-A705-1E1926E9265F}" type="parTrans" cxnId="{2F87F8AC-DF44-4CA3-A391-0E6194F3136E}">
      <dgm:prSet/>
      <dgm:spPr/>
      <dgm:t>
        <a:bodyPr/>
        <a:lstStyle/>
        <a:p>
          <a:endParaRPr lang="en-US"/>
        </a:p>
      </dgm:t>
    </dgm:pt>
    <dgm:pt modelId="{17CBB982-35C6-45A2-8F34-934E87EDDF93}" type="sibTrans" cxnId="{2F87F8AC-DF44-4CA3-A391-0E6194F3136E}">
      <dgm:prSet/>
      <dgm:spPr/>
      <dgm:t>
        <a:bodyPr/>
        <a:lstStyle/>
        <a:p>
          <a:endParaRPr lang="en-US"/>
        </a:p>
      </dgm:t>
    </dgm:pt>
    <dgm:pt modelId="{C229532A-C61D-40B6-AC16-CE66B1490422}">
      <dgm:prSet/>
      <dgm:spPr/>
      <dgm:t>
        <a:bodyPr/>
        <a:lstStyle/>
        <a:p>
          <a:r>
            <a:rPr lang="en-US" dirty="0"/>
            <a:t>Train 150 cultural officers and community reps</a:t>
          </a:r>
        </a:p>
      </dgm:t>
    </dgm:pt>
    <dgm:pt modelId="{C361AB81-2BD3-4316-838A-B2805A0B35AF}" type="parTrans" cxnId="{CD543C63-FFBB-45A0-8DC6-4F32910017E8}">
      <dgm:prSet/>
      <dgm:spPr/>
      <dgm:t>
        <a:bodyPr/>
        <a:lstStyle/>
        <a:p>
          <a:endParaRPr lang="en-US"/>
        </a:p>
      </dgm:t>
    </dgm:pt>
    <dgm:pt modelId="{879C6D14-F17E-488A-ACA4-1AF90E015DF8}" type="sibTrans" cxnId="{CD543C63-FFBB-45A0-8DC6-4F32910017E8}">
      <dgm:prSet/>
      <dgm:spPr/>
      <dgm:t>
        <a:bodyPr/>
        <a:lstStyle/>
        <a:p>
          <a:endParaRPr lang="en-US"/>
        </a:p>
      </dgm:t>
    </dgm:pt>
    <dgm:pt modelId="{CBAAB17B-B4A4-4BCA-910F-3B5DE5AD74BC}">
      <dgm:prSet/>
      <dgm:spPr/>
      <dgm:t>
        <a:bodyPr/>
        <a:lstStyle/>
        <a:p>
          <a:r>
            <a:rPr lang="en-US" b="1" dirty="0"/>
            <a:t>Inventory Creation:</a:t>
          </a:r>
          <a:r>
            <a:rPr lang="en-US" dirty="0"/>
            <a:t> </a:t>
          </a:r>
        </a:p>
      </dgm:t>
    </dgm:pt>
    <dgm:pt modelId="{FD1310DF-B373-4B7C-895C-6B36CC8F4B6D}" type="parTrans" cxnId="{6A382170-5239-4241-9505-194C55279D19}">
      <dgm:prSet/>
      <dgm:spPr/>
      <dgm:t>
        <a:bodyPr/>
        <a:lstStyle/>
        <a:p>
          <a:endParaRPr lang="en-US"/>
        </a:p>
      </dgm:t>
    </dgm:pt>
    <dgm:pt modelId="{101A29A6-0980-47C0-8204-A33B96D2B265}" type="sibTrans" cxnId="{6A382170-5239-4241-9505-194C55279D19}">
      <dgm:prSet/>
      <dgm:spPr/>
      <dgm:t>
        <a:bodyPr/>
        <a:lstStyle/>
        <a:p>
          <a:endParaRPr lang="en-US"/>
        </a:p>
      </dgm:t>
    </dgm:pt>
    <dgm:pt modelId="{A3F40231-FC03-48B2-AF36-701712C59524}">
      <dgm:prSet/>
      <dgm:spPr/>
      <dgm:t>
        <a:bodyPr/>
        <a:lstStyle/>
        <a:p>
          <a:r>
            <a:rPr lang="en-US" dirty="0"/>
            <a:t>Documentation of 80 food practices</a:t>
          </a:r>
        </a:p>
      </dgm:t>
    </dgm:pt>
    <dgm:pt modelId="{3F68062E-2860-4653-8631-FF7FC5F31407}" type="parTrans" cxnId="{2B3148CC-328E-4F52-862E-330A6D23A0D5}">
      <dgm:prSet/>
      <dgm:spPr/>
      <dgm:t>
        <a:bodyPr/>
        <a:lstStyle/>
        <a:p>
          <a:endParaRPr lang="en-US"/>
        </a:p>
      </dgm:t>
    </dgm:pt>
    <dgm:pt modelId="{7C128BCB-538F-43C3-A3E8-64D450F5F2D4}" type="sibTrans" cxnId="{2B3148CC-328E-4F52-862E-330A6D23A0D5}">
      <dgm:prSet/>
      <dgm:spPr/>
      <dgm:t>
        <a:bodyPr/>
        <a:lstStyle/>
        <a:p>
          <a:endParaRPr lang="en-US"/>
        </a:p>
      </dgm:t>
    </dgm:pt>
    <dgm:pt modelId="{3CD86720-6701-444F-97D3-8CDC32CDCB42}">
      <dgm:prSet/>
      <dgm:spPr/>
      <dgm:t>
        <a:bodyPr/>
        <a:lstStyle/>
        <a:p>
          <a:r>
            <a:rPr lang="en-US" dirty="0"/>
            <a:t>Recipes, techniques, rituals, stories</a:t>
          </a:r>
        </a:p>
      </dgm:t>
    </dgm:pt>
    <dgm:pt modelId="{8E6CCD83-AC08-4EFF-A111-94E6D633791C}" type="parTrans" cxnId="{AEF7E173-9EA0-4129-A202-3F5721EA927E}">
      <dgm:prSet/>
      <dgm:spPr/>
      <dgm:t>
        <a:bodyPr/>
        <a:lstStyle/>
        <a:p>
          <a:endParaRPr lang="en-US"/>
        </a:p>
      </dgm:t>
    </dgm:pt>
    <dgm:pt modelId="{1AEDF339-F9BA-43BC-86EF-46ECD10A197E}" type="sibTrans" cxnId="{AEF7E173-9EA0-4129-A202-3F5721EA927E}">
      <dgm:prSet/>
      <dgm:spPr/>
      <dgm:t>
        <a:bodyPr/>
        <a:lstStyle/>
        <a:p>
          <a:endParaRPr lang="en-US"/>
        </a:p>
      </dgm:t>
    </dgm:pt>
    <dgm:pt modelId="{E4CB794E-0651-41DC-A3F0-5BA36FB7FFC1}">
      <dgm:prSet/>
      <dgm:spPr/>
      <dgm:t>
        <a:bodyPr/>
        <a:lstStyle/>
        <a:p>
          <a:r>
            <a:rPr lang="en-US" b="1" dirty="0"/>
            <a:t>Living Heritage Network:</a:t>
          </a:r>
          <a:r>
            <a:rPr lang="en-US" dirty="0"/>
            <a:t> </a:t>
          </a:r>
        </a:p>
      </dgm:t>
    </dgm:pt>
    <dgm:pt modelId="{071EB3C8-2D3F-4879-8CE3-040A7E104D85}" type="parTrans" cxnId="{FA9C6853-ABFF-4D2D-8909-D0E73572E974}">
      <dgm:prSet/>
      <dgm:spPr/>
      <dgm:t>
        <a:bodyPr/>
        <a:lstStyle/>
        <a:p>
          <a:endParaRPr lang="en-US"/>
        </a:p>
      </dgm:t>
    </dgm:pt>
    <dgm:pt modelId="{BFB53542-3A36-4B44-B71F-D9B374D7FBB9}" type="sibTrans" cxnId="{FA9C6853-ABFF-4D2D-8909-D0E73572E974}">
      <dgm:prSet/>
      <dgm:spPr/>
      <dgm:t>
        <a:bodyPr/>
        <a:lstStyle/>
        <a:p>
          <a:endParaRPr lang="en-US"/>
        </a:p>
      </dgm:t>
    </dgm:pt>
    <dgm:pt modelId="{68B88674-1382-4BDE-A6C5-EF2C6E7506B0}">
      <dgm:prSet/>
      <dgm:spPr/>
      <dgm:t>
        <a:bodyPr/>
        <a:lstStyle/>
        <a:p>
          <a:r>
            <a:rPr lang="en-US" dirty="0"/>
            <a:t>Strengthened and expanded</a:t>
          </a:r>
        </a:p>
      </dgm:t>
    </dgm:pt>
    <dgm:pt modelId="{7EA824C7-C8F4-4329-87DF-11AF09F16462}" type="parTrans" cxnId="{8BE2BE45-F7A3-4195-BDD6-D2103952716F}">
      <dgm:prSet/>
      <dgm:spPr/>
      <dgm:t>
        <a:bodyPr/>
        <a:lstStyle/>
        <a:p>
          <a:endParaRPr lang="en-US"/>
        </a:p>
      </dgm:t>
    </dgm:pt>
    <dgm:pt modelId="{F398B997-4D29-4B98-9E05-ECF2563466D4}" type="sibTrans" cxnId="{8BE2BE45-F7A3-4195-BDD6-D2103952716F}">
      <dgm:prSet/>
      <dgm:spPr/>
      <dgm:t>
        <a:bodyPr/>
        <a:lstStyle/>
        <a:p>
          <a:endParaRPr lang="en-US"/>
        </a:p>
      </dgm:t>
    </dgm:pt>
    <dgm:pt modelId="{3BAF68CE-992C-4511-A401-39439BB4B6B7}">
      <dgm:prSet/>
      <dgm:spPr/>
      <dgm:t>
        <a:bodyPr/>
        <a:lstStyle/>
        <a:p>
          <a:r>
            <a:rPr lang="en-US" dirty="0"/>
            <a:t>Active participation in ICH safeguarding</a:t>
          </a:r>
        </a:p>
      </dgm:t>
    </dgm:pt>
    <dgm:pt modelId="{E0977A78-F385-4BA5-9BB4-4D65553A4E72}" type="parTrans" cxnId="{C1E3F5FA-00A8-4DC8-9161-DCEBFE0871B8}">
      <dgm:prSet/>
      <dgm:spPr/>
      <dgm:t>
        <a:bodyPr/>
        <a:lstStyle/>
        <a:p>
          <a:endParaRPr lang="en-US"/>
        </a:p>
      </dgm:t>
    </dgm:pt>
    <dgm:pt modelId="{65636EEB-F8C6-4DEC-BBF0-FF0FFBBF29AB}" type="sibTrans" cxnId="{C1E3F5FA-00A8-4DC8-9161-DCEBFE0871B8}">
      <dgm:prSet/>
      <dgm:spPr/>
      <dgm:t>
        <a:bodyPr/>
        <a:lstStyle/>
        <a:p>
          <a:endParaRPr lang="en-US"/>
        </a:p>
      </dgm:t>
    </dgm:pt>
    <dgm:pt modelId="{FCC0D5CD-B743-4C1C-8CED-176798D51D62}">
      <dgm:prSet/>
      <dgm:spPr/>
      <dgm:t>
        <a:bodyPr/>
        <a:lstStyle/>
        <a:p>
          <a:r>
            <a:rPr lang="en-US" b="1" dirty="0"/>
            <a:t>Awareness Raising:</a:t>
          </a:r>
          <a:r>
            <a:rPr lang="en-US" dirty="0"/>
            <a:t> </a:t>
          </a:r>
        </a:p>
      </dgm:t>
    </dgm:pt>
    <dgm:pt modelId="{24D9A3B5-A4CB-49DA-A9B1-1997C3501267}" type="parTrans" cxnId="{0AEBC044-AF58-4FBC-B607-80CE83326016}">
      <dgm:prSet/>
      <dgm:spPr/>
      <dgm:t>
        <a:bodyPr/>
        <a:lstStyle/>
        <a:p>
          <a:endParaRPr lang="en-US"/>
        </a:p>
      </dgm:t>
    </dgm:pt>
    <dgm:pt modelId="{03498432-CEB8-4AEC-BEF4-44A31882B04C}" type="sibTrans" cxnId="{0AEBC044-AF58-4FBC-B607-80CE83326016}">
      <dgm:prSet/>
      <dgm:spPr/>
      <dgm:t>
        <a:bodyPr/>
        <a:lstStyle/>
        <a:p>
          <a:endParaRPr lang="en-US"/>
        </a:p>
      </dgm:t>
    </dgm:pt>
    <dgm:pt modelId="{6FAF51C4-EEAC-48E5-ACE7-DD36FB9C758C}">
      <dgm:prSet/>
      <dgm:spPr/>
      <dgm:t>
        <a:bodyPr/>
        <a:lstStyle/>
        <a:p>
          <a:r>
            <a:rPr lang="en-US" dirty="0"/>
            <a:t>Promotion of food heritage's importance</a:t>
          </a:r>
        </a:p>
      </dgm:t>
    </dgm:pt>
    <dgm:pt modelId="{22B4AEC7-935E-450F-B9C9-F80EAAB7045A}" type="parTrans" cxnId="{55328CBA-4824-41B5-8803-D0BEE531BC94}">
      <dgm:prSet/>
      <dgm:spPr/>
      <dgm:t>
        <a:bodyPr/>
        <a:lstStyle/>
        <a:p>
          <a:endParaRPr lang="en-US"/>
        </a:p>
      </dgm:t>
    </dgm:pt>
    <dgm:pt modelId="{C60E4BB9-2825-45B8-AE34-4BAD264329A6}" type="sibTrans" cxnId="{55328CBA-4824-41B5-8803-D0BEE531BC94}">
      <dgm:prSet/>
      <dgm:spPr/>
      <dgm:t>
        <a:bodyPr/>
        <a:lstStyle/>
        <a:p>
          <a:endParaRPr lang="en-US"/>
        </a:p>
      </dgm:t>
    </dgm:pt>
    <dgm:pt modelId="{064D98D2-F3B3-480E-8188-18EDFAFB198C}">
      <dgm:prSet/>
      <dgm:spPr/>
      <dgm:t>
        <a:bodyPr/>
        <a:lstStyle/>
        <a:p>
          <a:r>
            <a:rPr lang="en-US" dirty="0"/>
            <a:t>Education engagement in traditional and new media</a:t>
          </a:r>
        </a:p>
      </dgm:t>
    </dgm:pt>
    <dgm:pt modelId="{9F1BA9BF-3958-4794-808D-32A94A28A198}" type="parTrans" cxnId="{2E3B29AD-232C-4BD0-B80D-091DE5959673}">
      <dgm:prSet/>
      <dgm:spPr/>
      <dgm:t>
        <a:bodyPr/>
        <a:lstStyle/>
        <a:p>
          <a:endParaRPr lang="en-US"/>
        </a:p>
      </dgm:t>
    </dgm:pt>
    <dgm:pt modelId="{95CDAF82-1BD8-4D39-8C2A-FC464FE2BFAF}" type="sibTrans" cxnId="{2E3B29AD-232C-4BD0-B80D-091DE5959673}">
      <dgm:prSet/>
      <dgm:spPr/>
      <dgm:t>
        <a:bodyPr/>
        <a:lstStyle/>
        <a:p>
          <a:endParaRPr lang="en-US"/>
        </a:p>
      </dgm:t>
    </dgm:pt>
    <dgm:pt modelId="{E591671C-DB73-4325-9A0F-CEAE880BE229}" type="pres">
      <dgm:prSet presAssocID="{A1CFB801-3793-4FCF-AF2F-DD08E8D30A0A}" presName="Name0" presStyleCnt="0">
        <dgm:presLayoutVars>
          <dgm:dir/>
          <dgm:animLvl val="lvl"/>
          <dgm:resizeHandles val="exact"/>
        </dgm:presLayoutVars>
      </dgm:prSet>
      <dgm:spPr/>
    </dgm:pt>
    <dgm:pt modelId="{7C19A312-6A49-439D-8132-B495152A2226}" type="pres">
      <dgm:prSet presAssocID="{B04C8D94-A9BB-4C6D-A5FC-7B8121E9BE00}" presName="linNode" presStyleCnt="0"/>
      <dgm:spPr/>
    </dgm:pt>
    <dgm:pt modelId="{692D0DB2-49C8-4B97-A0E2-0B20C15BDB66}" type="pres">
      <dgm:prSet presAssocID="{B04C8D94-A9BB-4C6D-A5FC-7B8121E9BE0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12235AC-C5D0-4731-9050-07B38596BF79}" type="pres">
      <dgm:prSet presAssocID="{B04C8D94-A9BB-4C6D-A5FC-7B8121E9BE00}" presName="descendantText" presStyleLbl="alignAccFollowNode1" presStyleIdx="0" presStyleCnt="4">
        <dgm:presLayoutVars>
          <dgm:bulletEnabled val="1"/>
        </dgm:presLayoutVars>
      </dgm:prSet>
      <dgm:spPr/>
    </dgm:pt>
    <dgm:pt modelId="{0C34DCF6-8280-43FF-80E7-FD2C437403B1}" type="pres">
      <dgm:prSet presAssocID="{8CEAE734-53FC-4125-85F2-C04CE0B250B1}" presName="sp" presStyleCnt="0"/>
      <dgm:spPr/>
    </dgm:pt>
    <dgm:pt modelId="{201C34FE-26C9-4399-8469-9C16CA084B80}" type="pres">
      <dgm:prSet presAssocID="{CBAAB17B-B4A4-4BCA-910F-3B5DE5AD74BC}" presName="linNode" presStyleCnt="0"/>
      <dgm:spPr/>
    </dgm:pt>
    <dgm:pt modelId="{4EF086E2-00B9-4334-85D6-06B031A29F1F}" type="pres">
      <dgm:prSet presAssocID="{CBAAB17B-B4A4-4BCA-910F-3B5DE5AD74BC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FD9C36F3-5016-4A56-ACD9-E5A8AF1734E3}" type="pres">
      <dgm:prSet presAssocID="{CBAAB17B-B4A4-4BCA-910F-3B5DE5AD74BC}" presName="descendantText" presStyleLbl="alignAccFollowNode1" presStyleIdx="1" presStyleCnt="4">
        <dgm:presLayoutVars>
          <dgm:bulletEnabled val="1"/>
        </dgm:presLayoutVars>
      </dgm:prSet>
      <dgm:spPr/>
    </dgm:pt>
    <dgm:pt modelId="{43A69FA8-0580-40DA-BD8E-2D57CF700858}" type="pres">
      <dgm:prSet presAssocID="{101A29A6-0980-47C0-8204-A33B96D2B265}" presName="sp" presStyleCnt="0"/>
      <dgm:spPr/>
    </dgm:pt>
    <dgm:pt modelId="{8AF1E50A-57B4-43AD-A73B-FA75F9AF1BC1}" type="pres">
      <dgm:prSet presAssocID="{E4CB794E-0651-41DC-A3F0-5BA36FB7FFC1}" presName="linNode" presStyleCnt="0"/>
      <dgm:spPr/>
    </dgm:pt>
    <dgm:pt modelId="{9A19A0FB-0A9A-4BB1-825B-158D637CF22A}" type="pres">
      <dgm:prSet presAssocID="{E4CB794E-0651-41DC-A3F0-5BA36FB7FFC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87C8BBC-8667-4E66-9C66-DB4248F6AF21}" type="pres">
      <dgm:prSet presAssocID="{E4CB794E-0651-41DC-A3F0-5BA36FB7FFC1}" presName="descendantText" presStyleLbl="alignAccFollowNode1" presStyleIdx="2" presStyleCnt="4">
        <dgm:presLayoutVars>
          <dgm:bulletEnabled val="1"/>
        </dgm:presLayoutVars>
      </dgm:prSet>
      <dgm:spPr/>
    </dgm:pt>
    <dgm:pt modelId="{4F205EAC-C21E-4C34-A455-D7D3C7ECCD16}" type="pres">
      <dgm:prSet presAssocID="{BFB53542-3A36-4B44-B71F-D9B374D7FBB9}" presName="sp" presStyleCnt="0"/>
      <dgm:spPr/>
    </dgm:pt>
    <dgm:pt modelId="{09A3FD42-EA90-4195-8D5F-5B2EA1D7C79D}" type="pres">
      <dgm:prSet presAssocID="{FCC0D5CD-B743-4C1C-8CED-176798D51D62}" presName="linNode" presStyleCnt="0"/>
      <dgm:spPr/>
    </dgm:pt>
    <dgm:pt modelId="{97C34760-9FEF-45C1-AC1D-3C04F798467F}" type="pres">
      <dgm:prSet presAssocID="{FCC0D5CD-B743-4C1C-8CED-176798D51D6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A99D3DC5-AF98-4378-A5B4-DD11C1E13D16}" type="pres">
      <dgm:prSet presAssocID="{FCC0D5CD-B743-4C1C-8CED-176798D51D6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54F2B08-A57F-46D9-9413-25E355045322}" type="presOf" srcId="{B04C8D94-A9BB-4C6D-A5FC-7B8121E9BE00}" destId="{692D0DB2-49C8-4B97-A0E2-0B20C15BDB66}" srcOrd="0" destOrd="0" presId="urn:microsoft.com/office/officeart/2005/8/layout/vList5"/>
    <dgm:cxn modelId="{C63C4D10-F1A1-4DF2-8122-B5C24D592933}" type="presOf" srcId="{A3F40231-FC03-48B2-AF36-701712C59524}" destId="{FD9C36F3-5016-4A56-ACD9-E5A8AF1734E3}" srcOrd="0" destOrd="0" presId="urn:microsoft.com/office/officeart/2005/8/layout/vList5"/>
    <dgm:cxn modelId="{A037F015-89B8-434E-A608-A9084272F9EF}" type="presOf" srcId="{CBAAB17B-B4A4-4BCA-910F-3B5DE5AD74BC}" destId="{4EF086E2-00B9-4334-85D6-06B031A29F1F}" srcOrd="0" destOrd="0" presId="urn:microsoft.com/office/officeart/2005/8/layout/vList5"/>
    <dgm:cxn modelId="{5A28481B-5A36-4645-AB75-C635841632CA}" srcId="{A1CFB801-3793-4FCF-AF2F-DD08E8D30A0A}" destId="{B04C8D94-A9BB-4C6D-A5FC-7B8121E9BE00}" srcOrd="0" destOrd="0" parTransId="{652697E8-6E9B-47BC-A0E3-44E3D5B85124}" sibTransId="{8CEAE734-53FC-4125-85F2-C04CE0B250B1}"/>
    <dgm:cxn modelId="{C550C51E-15AB-4206-9174-FB9530A47323}" type="presOf" srcId="{3CD86720-6701-444F-97D3-8CDC32CDCB42}" destId="{FD9C36F3-5016-4A56-ACD9-E5A8AF1734E3}" srcOrd="0" destOrd="1" presId="urn:microsoft.com/office/officeart/2005/8/layout/vList5"/>
    <dgm:cxn modelId="{3FB5FC40-DE98-43B2-B473-C53F61449E99}" type="presOf" srcId="{E4CB794E-0651-41DC-A3F0-5BA36FB7FFC1}" destId="{9A19A0FB-0A9A-4BB1-825B-158D637CF22A}" srcOrd="0" destOrd="0" presId="urn:microsoft.com/office/officeart/2005/8/layout/vList5"/>
    <dgm:cxn modelId="{CD543C63-FFBB-45A0-8DC6-4F32910017E8}" srcId="{B04C8D94-A9BB-4C6D-A5FC-7B8121E9BE00}" destId="{C229532A-C61D-40B6-AC16-CE66B1490422}" srcOrd="1" destOrd="0" parTransId="{C361AB81-2BD3-4316-838A-B2805A0B35AF}" sibTransId="{879C6D14-F17E-488A-ACA4-1AF90E015DF8}"/>
    <dgm:cxn modelId="{0AEBC044-AF58-4FBC-B607-80CE83326016}" srcId="{A1CFB801-3793-4FCF-AF2F-DD08E8D30A0A}" destId="{FCC0D5CD-B743-4C1C-8CED-176798D51D62}" srcOrd="3" destOrd="0" parTransId="{24D9A3B5-A4CB-49DA-A9B1-1997C3501267}" sibTransId="{03498432-CEB8-4AEC-BEF4-44A31882B04C}"/>
    <dgm:cxn modelId="{8BE2BE45-F7A3-4195-BDD6-D2103952716F}" srcId="{E4CB794E-0651-41DC-A3F0-5BA36FB7FFC1}" destId="{68B88674-1382-4BDE-A6C5-EF2C6E7506B0}" srcOrd="0" destOrd="0" parTransId="{7EA824C7-C8F4-4329-87DF-11AF09F16462}" sibTransId="{F398B997-4D29-4B98-9E05-ECF2563466D4}"/>
    <dgm:cxn modelId="{665DC049-B2BF-4F84-824F-08A86DCF5021}" type="presOf" srcId="{6FAF51C4-EEAC-48E5-ACE7-DD36FB9C758C}" destId="{A99D3DC5-AF98-4378-A5B4-DD11C1E13D16}" srcOrd="0" destOrd="0" presId="urn:microsoft.com/office/officeart/2005/8/layout/vList5"/>
    <dgm:cxn modelId="{6A382170-5239-4241-9505-194C55279D19}" srcId="{A1CFB801-3793-4FCF-AF2F-DD08E8D30A0A}" destId="{CBAAB17B-B4A4-4BCA-910F-3B5DE5AD74BC}" srcOrd="1" destOrd="0" parTransId="{FD1310DF-B373-4B7C-895C-6B36CC8F4B6D}" sibTransId="{101A29A6-0980-47C0-8204-A33B96D2B265}"/>
    <dgm:cxn modelId="{FA9C6853-ABFF-4D2D-8909-D0E73572E974}" srcId="{A1CFB801-3793-4FCF-AF2F-DD08E8D30A0A}" destId="{E4CB794E-0651-41DC-A3F0-5BA36FB7FFC1}" srcOrd="2" destOrd="0" parTransId="{071EB3C8-2D3F-4879-8CE3-040A7E104D85}" sibTransId="{BFB53542-3A36-4B44-B71F-D9B374D7FBB9}"/>
    <dgm:cxn modelId="{AEF7E173-9EA0-4129-A202-3F5721EA927E}" srcId="{CBAAB17B-B4A4-4BCA-910F-3B5DE5AD74BC}" destId="{3CD86720-6701-444F-97D3-8CDC32CDCB42}" srcOrd="1" destOrd="0" parTransId="{8E6CCD83-AC08-4EFF-A111-94E6D633791C}" sibTransId="{1AEDF339-F9BA-43BC-86EF-46ECD10A197E}"/>
    <dgm:cxn modelId="{7B9B8B94-627C-4816-A6A8-56AF06B4C912}" type="presOf" srcId="{064D98D2-F3B3-480E-8188-18EDFAFB198C}" destId="{A99D3DC5-AF98-4378-A5B4-DD11C1E13D16}" srcOrd="0" destOrd="1" presId="urn:microsoft.com/office/officeart/2005/8/layout/vList5"/>
    <dgm:cxn modelId="{2761AB95-9774-4D6D-96A6-F3F01B43C677}" type="presOf" srcId="{68B88674-1382-4BDE-A6C5-EF2C6E7506B0}" destId="{187C8BBC-8667-4E66-9C66-DB4248F6AF21}" srcOrd="0" destOrd="0" presId="urn:microsoft.com/office/officeart/2005/8/layout/vList5"/>
    <dgm:cxn modelId="{4CEF6A9C-F4F9-4F0F-86D7-0A6094EF7EF7}" type="presOf" srcId="{62B58559-9BEC-4C08-B309-01820E7036C0}" destId="{F12235AC-C5D0-4731-9050-07B38596BF79}" srcOrd="0" destOrd="0" presId="urn:microsoft.com/office/officeart/2005/8/layout/vList5"/>
    <dgm:cxn modelId="{5C9713A5-D929-45FF-BF60-DFE80ED639F0}" type="presOf" srcId="{FCC0D5CD-B743-4C1C-8CED-176798D51D62}" destId="{97C34760-9FEF-45C1-AC1D-3C04F798467F}" srcOrd="0" destOrd="0" presId="urn:microsoft.com/office/officeart/2005/8/layout/vList5"/>
    <dgm:cxn modelId="{2F87F8AC-DF44-4CA3-A391-0E6194F3136E}" srcId="{B04C8D94-A9BB-4C6D-A5FC-7B8121E9BE00}" destId="{62B58559-9BEC-4C08-B309-01820E7036C0}" srcOrd="0" destOrd="0" parTransId="{423BF1F7-D254-4288-A705-1E1926E9265F}" sibTransId="{17CBB982-35C6-45A2-8F34-934E87EDDF93}"/>
    <dgm:cxn modelId="{2E3B29AD-232C-4BD0-B80D-091DE5959673}" srcId="{FCC0D5CD-B743-4C1C-8CED-176798D51D62}" destId="{064D98D2-F3B3-480E-8188-18EDFAFB198C}" srcOrd="1" destOrd="0" parTransId="{9F1BA9BF-3958-4794-808D-32A94A28A198}" sibTransId="{95CDAF82-1BD8-4D39-8C2A-FC464FE2BFAF}"/>
    <dgm:cxn modelId="{55328CBA-4824-41B5-8803-D0BEE531BC94}" srcId="{FCC0D5CD-B743-4C1C-8CED-176798D51D62}" destId="{6FAF51C4-EEAC-48E5-ACE7-DD36FB9C758C}" srcOrd="0" destOrd="0" parTransId="{22B4AEC7-935E-450F-B9C9-F80EAAB7045A}" sibTransId="{C60E4BB9-2825-45B8-AE34-4BAD264329A6}"/>
    <dgm:cxn modelId="{416FC1BC-1493-460E-BAE5-AC63548A0F86}" type="presOf" srcId="{A1CFB801-3793-4FCF-AF2F-DD08E8D30A0A}" destId="{E591671C-DB73-4325-9A0F-CEAE880BE229}" srcOrd="0" destOrd="0" presId="urn:microsoft.com/office/officeart/2005/8/layout/vList5"/>
    <dgm:cxn modelId="{2B3148CC-328E-4F52-862E-330A6D23A0D5}" srcId="{CBAAB17B-B4A4-4BCA-910F-3B5DE5AD74BC}" destId="{A3F40231-FC03-48B2-AF36-701712C59524}" srcOrd="0" destOrd="0" parTransId="{3F68062E-2860-4653-8631-FF7FC5F31407}" sibTransId="{7C128BCB-538F-43C3-A3E8-64D450F5F2D4}"/>
    <dgm:cxn modelId="{1A8304D3-EF33-4BEF-BCC4-9248BF60E10B}" type="presOf" srcId="{C229532A-C61D-40B6-AC16-CE66B1490422}" destId="{F12235AC-C5D0-4731-9050-07B38596BF79}" srcOrd="0" destOrd="1" presId="urn:microsoft.com/office/officeart/2005/8/layout/vList5"/>
    <dgm:cxn modelId="{42167BF2-B962-4CF9-8A8E-5F7AC9F0272E}" type="presOf" srcId="{3BAF68CE-992C-4511-A401-39439BB4B6B7}" destId="{187C8BBC-8667-4E66-9C66-DB4248F6AF21}" srcOrd="0" destOrd="1" presId="urn:microsoft.com/office/officeart/2005/8/layout/vList5"/>
    <dgm:cxn modelId="{C1E3F5FA-00A8-4DC8-9161-DCEBFE0871B8}" srcId="{E4CB794E-0651-41DC-A3F0-5BA36FB7FFC1}" destId="{3BAF68CE-992C-4511-A401-39439BB4B6B7}" srcOrd="1" destOrd="0" parTransId="{E0977A78-F385-4BA5-9BB4-4D65553A4E72}" sibTransId="{65636EEB-F8C6-4DEC-BBF0-FF0FFBBF29AB}"/>
    <dgm:cxn modelId="{7BF9C4E6-166B-427E-85F4-C3D4118D9795}" type="presParOf" srcId="{E591671C-DB73-4325-9A0F-CEAE880BE229}" destId="{7C19A312-6A49-439D-8132-B495152A2226}" srcOrd="0" destOrd="0" presId="urn:microsoft.com/office/officeart/2005/8/layout/vList5"/>
    <dgm:cxn modelId="{81E4FC47-403C-4790-A475-1C42C725B5D9}" type="presParOf" srcId="{7C19A312-6A49-439D-8132-B495152A2226}" destId="{692D0DB2-49C8-4B97-A0E2-0B20C15BDB66}" srcOrd="0" destOrd="0" presId="urn:microsoft.com/office/officeart/2005/8/layout/vList5"/>
    <dgm:cxn modelId="{715F5917-7227-4054-8EA7-766F1966C7CA}" type="presParOf" srcId="{7C19A312-6A49-439D-8132-B495152A2226}" destId="{F12235AC-C5D0-4731-9050-07B38596BF79}" srcOrd="1" destOrd="0" presId="urn:microsoft.com/office/officeart/2005/8/layout/vList5"/>
    <dgm:cxn modelId="{DE508381-34CB-4B13-9586-ECD66961DEA8}" type="presParOf" srcId="{E591671C-DB73-4325-9A0F-CEAE880BE229}" destId="{0C34DCF6-8280-43FF-80E7-FD2C437403B1}" srcOrd="1" destOrd="0" presId="urn:microsoft.com/office/officeart/2005/8/layout/vList5"/>
    <dgm:cxn modelId="{85022536-58B9-4CCC-BC65-6D5CBAEE90A2}" type="presParOf" srcId="{E591671C-DB73-4325-9A0F-CEAE880BE229}" destId="{201C34FE-26C9-4399-8469-9C16CA084B80}" srcOrd="2" destOrd="0" presId="urn:microsoft.com/office/officeart/2005/8/layout/vList5"/>
    <dgm:cxn modelId="{652F6AD8-616D-4F0F-A907-D50DA7E6DA22}" type="presParOf" srcId="{201C34FE-26C9-4399-8469-9C16CA084B80}" destId="{4EF086E2-00B9-4334-85D6-06B031A29F1F}" srcOrd="0" destOrd="0" presId="urn:microsoft.com/office/officeart/2005/8/layout/vList5"/>
    <dgm:cxn modelId="{A54FB5F3-71C5-483C-B99F-5CD178D557D3}" type="presParOf" srcId="{201C34FE-26C9-4399-8469-9C16CA084B80}" destId="{FD9C36F3-5016-4A56-ACD9-E5A8AF1734E3}" srcOrd="1" destOrd="0" presId="urn:microsoft.com/office/officeart/2005/8/layout/vList5"/>
    <dgm:cxn modelId="{F85EB08F-4187-40B2-A782-13B8B2A068BF}" type="presParOf" srcId="{E591671C-DB73-4325-9A0F-CEAE880BE229}" destId="{43A69FA8-0580-40DA-BD8E-2D57CF700858}" srcOrd="3" destOrd="0" presId="urn:microsoft.com/office/officeart/2005/8/layout/vList5"/>
    <dgm:cxn modelId="{EE27793B-87DA-4B6D-8607-421B755CAC3D}" type="presParOf" srcId="{E591671C-DB73-4325-9A0F-CEAE880BE229}" destId="{8AF1E50A-57B4-43AD-A73B-FA75F9AF1BC1}" srcOrd="4" destOrd="0" presId="urn:microsoft.com/office/officeart/2005/8/layout/vList5"/>
    <dgm:cxn modelId="{E903C516-A55F-4E07-B135-FB4A03961AC1}" type="presParOf" srcId="{8AF1E50A-57B4-43AD-A73B-FA75F9AF1BC1}" destId="{9A19A0FB-0A9A-4BB1-825B-158D637CF22A}" srcOrd="0" destOrd="0" presId="urn:microsoft.com/office/officeart/2005/8/layout/vList5"/>
    <dgm:cxn modelId="{65547B80-4F07-405C-AC1F-81C69C46960C}" type="presParOf" srcId="{8AF1E50A-57B4-43AD-A73B-FA75F9AF1BC1}" destId="{187C8BBC-8667-4E66-9C66-DB4248F6AF21}" srcOrd="1" destOrd="0" presId="urn:microsoft.com/office/officeart/2005/8/layout/vList5"/>
    <dgm:cxn modelId="{6948DBB7-7423-434A-9B2B-933B68310EE9}" type="presParOf" srcId="{E591671C-DB73-4325-9A0F-CEAE880BE229}" destId="{4F205EAC-C21E-4C34-A455-D7D3C7ECCD16}" srcOrd="5" destOrd="0" presId="urn:microsoft.com/office/officeart/2005/8/layout/vList5"/>
    <dgm:cxn modelId="{C73D8900-6275-470B-AADC-F3E4D7F02E1D}" type="presParOf" srcId="{E591671C-DB73-4325-9A0F-CEAE880BE229}" destId="{09A3FD42-EA90-4195-8D5F-5B2EA1D7C79D}" srcOrd="6" destOrd="0" presId="urn:microsoft.com/office/officeart/2005/8/layout/vList5"/>
    <dgm:cxn modelId="{BA3F8034-AEBB-4FDE-98A3-AED883B9E545}" type="presParOf" srcId="{09A3FD42-EA90-4195-8D5F-5B2EA1D7C79D}" destId="{97C34760-9FEF-45C1-AC1D-3C04F798467F}" srcOrd="0" destOrd="0" presId="urn:microsoft.com/office/officeart/2005/8/layout/vList5"/>
    <dgm:cxn modelId="{43A018E4-DCE3-4386-B440-6AD7DF198B27}" type="presParOf" srcId="{09A3FD42-EA90-4195-8D5F-5B2EA1D7C79D}" destId="{A99D3DC5-AF98-4378-A5B4-DD11C1E13D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E7A8F-74F4-4EA1-B8BB-D462A03FF434}">
      <dsp:nvSpPr>
        <dsp:cNvPr id="0" name=""/>
        <dsp:cNvSpPr/>
      </dsp:nvSpPr>
      <dsp:spPr>
        <a:xfrm>
          <a:off x="7438" y="154142"/>
          <a:ext cx="2544259" cy="7632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Foster</a:t>
          </a:r>
        </a:p>
      </dsp:txBody>
      <dsp:txXfrm>
        <a:off x="7438" y="154142"/>
        <a:ext cx="2544259" cy="763277"/>
      </dsp:txXfrm>
    </dsp:sp>
    <dsp:sp modelId="{91A4702E-1043-4374-ABDD-346475CB2E69}">
      <dsp:nvSpPr>
        <dsp:cNvPr id="0" name=""/>
        <dsp:cNvSpPr/>
      </dsp:nvSpPr>
      <dsp:spPr>
        <a:xfrm>
          <a:off x="7438" y="917419"/>
          <a:ext cx="2544259" cy="327977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Foster respect and appreciation: Food serves as a bridge between cultures, encouraging understanding and appreciation of Belize's diverse ethnic groups.</a:t>
          </a:r>
        </a:p>
      </dsp:txBody>
      <dsp:txXfrm>
        <a:off x="7438" y="917419"/>
        <a:ext cx="2544259" cy="3279776"/>
      </dsp:txXfrm>
    </dsp:sp>
    <dsp:sp modelId="{3564F09A-A86D-4115-B116-D2BA7CA69C06}">
      <dsp:nvSpPr>
        <dsp:cNvPr id="0" name=""/>
        <dsp:cNvSpPr/>
      </dsp:nvSpPr>
      <dsp:spPr>
        <a:xfrm>
          <a:off x="2659592" y="154142"/>
          <a:ext cx="2544259" cy="7632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Build on</a:t>
          </a:r>
        </a:p>
      </dsp:txBody>
      <dsp:txXfrm>
        <a:off x="2659592" y="154142"/>
        <a:ext cx="2544259" cy="763277"/>
      </dsp:txXfrm>
    </dsp:sp>
    <dsp:sp modelId="{9CDAC74D-67C6-4355-AB81-4C60B03B9575}">
      <dsp:nvSpPr>
        <dsp:cNvPr id="0" name=""/>
        <dsp:cNvSpPr/>
      </dsp:nvSpPr>
      <dsp:spPr>
        <a:xfrm>
          <a:off x="2659592" y="917419"/>
          <a:ext cx="2544259" cy="327977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Build on existing efforts: While cultural groups have undertaken ICH food-related programs, more work is needed to create a comprehensive inventory and safeguard these practices.</a:t>
          </a:r>
        </a:p>
      </dsp:txBody>
      <dsp:txXfrm>
        <a:off x="2659592" y="917419"/>
        <a:ext cx="2544259" cy="3279776"/>
      </dsp:txXfrm>
    </dsp:sp>
    <dsp:sp modelId="{4AB25F5E-1FEA-4A36-81B5-54D4CBC9E206}">
      <dsp:nvSpPr>
        <dsp:cNvPr id="0" name=""/>
        <dsp:cNvSpPr/>
      </dsp:nvSpPr>
      <dsp:spPr>
        <a:xfrm>
          <a:off x="5311747" y="154142"/>
          <a:ext cx="2544259" cy="7632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Understand</a:t>
          </a:r>
        </a:p>
      </dsp:txBody>
      <dsp:txXfrm>
        <a:off x="5311747" y="154142"/>
        <a:ext cx="2544259" cy="763277"/>
      </dsp:txXfrm>
    </dsp:sp>
    <dsp:sp modelId="{5F330D39-4ADA-437E-8ACC-DF37A9B19F9F}">
      <dsp:nvSpPr>
        <dsp:cNvPr id="0" name=""/>
        <dsp:cNvSpPr/>
      </dsp:nvSpPr>
      <dsp:spPr>
        <a:xfrm>
          <a:off x="5311747" y="917419"/>
          <a:ext cx="2544259" cy="327977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Understand ICH's role in disaster risk resilience: Food practices are essential for survival, enabling other ICH elements like </a:t>
          </a:r>
          <a:r>
            <a:rPr lang="en-US" sz="1800" kern="1200" dirty="0">
              <a:latin typeface="Aptos Display" panose="020F0302020204030204"/>
            </a:rPr>
            <a:t>festivals, language</a:t>
          </a:r>
          <a:r>
            <a:rPr lang="en-US" sz="1800" kern="1200" dirty="0"/>
            <a:t>, rituals, and beliefs to thrive.</a:t>
          </a:r>
        </a:p>
      </dsp:txBody>
      <dsp:txXfrm>
        <a:off x="5311747" y="917419"/>
        <a:ext cx="2544259" cy="3279776"/>
      </dsp:txXfrm>
    </dsp:sp>
    <dsp:sp modelId="{59ECEE2E-5D8D-4983-8FDA-7B5B3B412740}">
      <dsp:nvSpPr>
        <dsp:cNvPr id="0" name=""/>
        <dsp:cNvSpPr/>
      </dsp:nvSpPr>
      <dsp:spPr>
        <a:xfrm>
          <a:off x="7963901" y="154142"/>
          <a:ext cx="2544259" cy="7632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Promote</a:t>
          </a:r>
        </a:p>
      </dsp:txBody>
      <dsp:txXfrm>
        <a:off x="7963901" y="154142"/>
        <a:ext cx="2544259" cy="763277"/>
      </dsp:txXfrm>
    </dsp:sp>
    <dsp:sp modelId="{B2B3FCD7-0663-44ED-9543-691823DFD25E}">
      <dsp:nvSpPr>
        <dsp:cNvPr id="0" name=""/>
        <dsp:cNvSpPr/>
      </dsp:nvSpPr>
      <dsp:spPr>
        <a:xfrm>
          <a:off x="7963901" y="917419"/>
          <a:ext cx="2544259" cy="327977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Promote sustainable development: Food heritage supports sustainable livelihoods and contributes to the well-being of communities.</a:t>
          </a:r>
        </a:p>
      </dsp:txBody>
      <dsp:txXfrm>
        <a:off x="7963901" y="917419"/>
        <a:ext cx="2544259" cy="3279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F58D2-57D1-47D8-8419-A242B8DE8CD1}">
      <dsp:nvSpPr>
        <dsp:cNvPr id="0" name=""/>
        <dsp:cNvSpPr/>
      </dsp:nvSpPr>
      <dsp:spPr>
        <a:xfrm>
          <a:off x="0" y="708097"/>
          <a:ext cx="105156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A985F-FE43-4D43-B3D5-04B92861E208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524C1-65EF-4A57-8DB3-0A76DB61E190}">
      <dsp:nvSpPr>
        <dsp:cNvPr id="0" name=""/>
        <dsp:cNvSpPr/>
      </dsp:nvSpPr>
      <dsp:spPr>
        <a:xfrm>
          <a:off x="1509882" y="708097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cs typeface="Calibri"/>
            </a:rPr>
            <a:t>UNESCO's International Assistance for ICH offers financial and technical support to countries to safeguard their intangible cultural heritage, such as traditions, rituals and social practices.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509882" y="708097"/>
        <a:ext cx="9005717" cy="1307257"/>
      </dsp:txXfrm>
    </dsp:sp>
    <dsp:sp modelId="{4D5D32EE-88E8-44E4-BC76-BAF0A68EFBD8}">
      <dsp:nvSpPr>
        <dsp:cNvPr id="0" name=""/>
        <dsp:cNvSpPr/>
      </dsp:nvSpPr>
      <dsp:spPr>
        <a:xfrm>
          <a:off x="0" y="2342169"/>
          <a:ext cx="105156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0F7EB-8E97-4D70-9FD7-557DA3228CC0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CC163-DE5E-40FD-AD0C-5006F44B205F}">
      <dsp:nvSpPr>
        <dsp:cNvPr id="0" name=""/>
        <dsp:cNvSpPr/>
      </dsp:nvSpPr>
      <dsp:spPr>
        <a:xfrm>
          <a:off x="1509882" y="2342169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Aptos Display" panose="020F0302020204030204"/>
            </a:rPr>
            <a:t> </a:t>
          </a:r>
          <a:r>
            <a:rPr lang="en-US" sz="2200" kern="1200" dirty="0">
              <a:solidFill>
                <a:schemeClr val="bg1"/>
              </a:solidFill>
              <a:latin typeface="Calibri"/>
              <a:cs typeface="Calibri"/>
            </a:rPr>
            <a:t>This project seeks international assistance from UNESCO to safeguard Belize's living heritage by empowering cultural officers and communities to inventory and safeguard food traditions. </a:t>
          </a:r>
        </a:p>
      </dsp:txBody>
      <dsp:txXfrm>
        <a:off x="1509882" y="2342169"/>
        <a:ext cx="9005717" cy="1307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235AC-C5D0-4731-9050-07B38596BF79}">
      <dsp:nvSpPr>
        <dsp:cNvPr id="0" name=""/>
        <dsp:cNvSpPr/>
      </dsp:nvSpPr>
      <dsp:spPr>
        <a:xfrm rot="5400000">
          <a:off x="6731621" y="-2839081"/>
          <a:ext cx="837972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Aptos Display" panose="020F0302020204030204"/>
            </a:rPr>
            <a:t>National and District-level</a:t>
          </a:r>
          <a:r>
            <a:rPr lang="en-US" sz="2200" kern="1200" dirty="0"/>
            <a:t> workshops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Train 150 cultural officers and community reps</a:t>
          </a:r>
        </a:p>
      </dsp:txBody>
      <dsp:txXfrm rot="-5400000">
        <a:off x="3785615" y="147831"/>
        <a:ext cx="6689078" cy="756160"/>
      </dsp:txXfrm>
    </dsp:sp>
    <dsp:sp modelId="{692D0DB2-49C8-4B97-A0E2-0B20C15BDB66}">
      <dsp:nvSpPr>
        <dsp:cNvPr id="0" name=""/>
        <dsp:cNvSpPr/>
      </dsp:nvSpPr>
      <dsp:spPr>
        <a:xfrm>
          <a:off x="0" y="2177"/>
          <a:ext cx="3785616" cy="10474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Capacity Building:</a:t>
          </a:r>
          <a:r>
            <a:rPr lang="en-US" sz="2900" kern="1200" dirty="0"/>
            <a:t> </a:t>
          </a:r>
        </a:p>
      </dsp:txBody>
      <dsp:txXfrm>
        <a:off x="51133" y="53310"/>
        <a:ext cx="3683350" cy="945199"/>
      </dsp:txXfrm>
    </dsp:sp>
    <dsp:sp modelId="{FD9C36F3-5016-4A56-ACD9-E5A8AF1734E3}">
      <dsp:nvSpPr>
        <dsp:cNvPr id="0" name=""/>
        <dsp:cNvSpPr/>
      </dsp:nvSpPr>
      <dsp:spPr>
        <a:xfrm rot="5400000">
          <a:off x="6731621" y="-1739242"/>
          <a:ext cx="837972" cy="6729984"/>
        </a:xfrm>
        <a:prstGeom prst="round2SameRect">
          <a:avLst/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Documentation of 80 food practices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Recipes, techniques, rituals, stories</a:t>
          </a:r>
        </a:p>
      </dsp:txBody>
      <dsp:txXfrm rot="-5400000">
        <a:off x="3785615" y="1247670"/>
        <a:ext cx="6689078" cy="756160"/>
      </dsp:txXfrm>
    </dsp:sp>
    <dsp:sp modelId="{4EF086E2-00B9-4334-85D6-06B031A29F1F}">
      <dsp:nvSpPr>
        <dsp:cNvPr id="0" name=""/>
        <dsp:cNvSpPr/>
      </dsp:nvSpPr>
      <dsp:spPr>
        <a:xfrm>
          <a:off x="0" y="1102016"/>
          <a:ext cx="3785616" cy="1047465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Inventory Creation:</a:t>
          </a:r>
          <a:r>
            <a:rPr lang="en-US" sz="2900" kern="1200" dirty="0"/>
            <a:t> </a:t>
          </a:r>
        </a:p>
      </dsp:txBody>
      <dsp:txXfrm>
        <a:off x="51133" y="1153149"/>
        <a:ext cx="3683350" cy="945199"/>
      </dsp:txXfrm>
    </dsp:sp>
    <dsp:sp modelId="{187C8BBC-8667-4E66-9C66-DB4248F6AF21}">
      <dsp:nvSpPr>
        <dsp:cNvPr id="0" name=""/>
        <dsp:cNvSpPr/>
      </dsp:nvSpPr>
      <dsp:spPr>
        <a:xfrm rot="5400000">
          <a:off x="6731621" y="-639403"/>
          <a:ext cx="837972" cy="6729984"/>
        </a:xfrm>
        <a:prstGeom prst="round2SameRect">
          <a:avLst/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Strengthened and expanded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Active participation in ICH safeguarding</a:t>
          </a:r>
        </a:p>
      </dsp:txBody>
      <dsp:txXfrm rot="-5400000">
        <a:off x="3785615" y="2347509"/>
        <a:ext cx="6689078" cy="756160"/>
      </dsp:txXfrm>
    </dsp:sp>
    <dsp:sp modelId="{9A19A0FB-0A9A-4BB1-825B-158D637CF22A}">
      <dsp:nvSpPr>
        <dsp:cNvPr id="0" name=""/>
        <dsp:cNvSpPr/>
      </dsp:nvSpPr>
      <dsp:spPr>
        <a:xfrm>
          <a:off x="0" y="2201855"/>
          <a:ext cx="3785616" cy="1047465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Living Heritage Network:</a:t>
          </a:r>
          <a:r>
            <a:rPr lang="en-US" sz="2900" kern="1200" dirty="0"/>
            <a:t> </a:t>
          </a:r>
        </a:p>
      </dsp:txBody>
      <dsp:txXfrm>
        <a:off x="51133" y="2252988"/>
        <a:ext cx="3683350" cy="945199"/>
      </dsp:txXfrm>
    </dsp:sp>
    <dsp:sp modelId="{A99D3DC5-AF98-4378-A5B4-DD11C1E13D16}">
      <dsp:nvSpPr>
        <dsp:cNvPr id="0" name=""/>
        <dsp:cNvSpPr/>
      </dsp:nvSpPr>
      <dsp:spPr>
        <a:xfrm rot="5400000">
          <a:off x="6731621" y="460435"/>
          <a:ext cx="837972" cy="6729984"/>
        </a:xfrm>
        <a:prstGeom prst="round2Same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Promotion of food heritage's importance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Education engagement in traditional and new media</a:t>
          </a:r>
        </a:p>
      </dsp:txBody>
      <dsp:txXfrm rot="-5400000">
        <a:off x="3785615" y="3447347"/>
        <a:ext cx="6689078" cy="756160"/>
      </dsp:txXfrm>
    </dsp:sp>
    <dsp:sp modelId="{97C34760-9FEF-45C1-AC1D-3C04F798467F}">
      <dsp:nvSpPr>
        <dsp:cNvPr id="0" name=""/>
        <dsp:cNvSpPr/>
      </dsp:nvSpPr>
      <dsp:spPr>
        <a:xfrm>
          <a:off x="0" y="3301694"/>
          <a:ext cx="3785616" cy="1047465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Awareness Raising:</a:t>
          </a:r>
          <a:r>
            <a:rPr lang="en-US" sz="2900" kern="1200" dirty="0"/>
            <a:t> </a:t>
          </a:r>
        </a:p>
      </dsp:txBody>
      <dsp:txXfrm>
        <a:off x="51133" y="3352827"/>
        <a:ext cx="3683350" cy="945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881" y="2741698"/>
            <a:ext cx="10909640" cy="1687814"/>
          </a:xfrm>
        </p:spPr>
        <p:txBody>
          <a:bodyPr anchor="b">
            <a:normAutofit/>
          </a:bodyPr>
          <a:lstStyle/>
          <a:p>
            <a:r>
              <a:rPr lang="en-US" sz="5600" dirty="0">
                <a:ea typeface="+mj-lt"/>
                <a:cs typeface="+mj-lt"/>
              </a:rPr>
              <a:t>Safeguarding Belize's Intangible Cultural Heritage through Food</a:t>
            </a:r>
            <a:endParaRPr lang="en-US" sz="5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881" y="5710739"/>
            <a:ext cx="10909643" cy="55265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b="1" dirty="0"/>
              <a:t>A Grant Funded Project of the UNESCO Intangible Cultural Heritage International Assistance &amp; NICH</a:t>
            </a:r>
          </a:p>
          <a:p>
            <a:r>
              <a:rPr lang="en-US" sz="1600" b="1" dirty="0"/>
              <a:t>Rolando Cocom, Director of NICH-ISCR </a:t>
            </a:r>
          </a:p>
          <a:p>
            <a:r>
              <a:rPr lang="en-US" sz="1600" b="1" dirty="0"/>
              <a:t>2 October 2024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SCR NICH LOGO rastersized.png">
            <a:extLst>
              <a:ext uri="{FF2B5EF4-FFF2-40B4-BE49-F238E27FC236}">
                <a16:creationId xmlns:a16="http://schemas.microsoft.com/office/drawing/2014/main" id="{144D24A1-4362-957D-0A3F-6261E31EE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212" y="347838"/>
            <a:ext cx="2462463" cy="25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10460F-B60D-B795-EA68-3B5BFB1FAD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3278" r="9085" b="-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163D3-A533-B887-4CE1-7C8AD3A5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Why Food? 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2B231200-FC87-7335-D3F1-1358767B2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9718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1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BD5FA-DB48-D92E-B09D-9D4ACC9D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Introduction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2B0647-A171-CA34-5F10-D417BE2B4E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64003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76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D26D70-F506-3532-A403-60C306A872E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77" r="2759" b="162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739DD-C642-F340-8BA0-32C865A56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Project 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5D9A3B-5385-1224-4F21-AE611EE49A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7998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909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BD5FA-DB48-D92E-B09D-9D4ACC9D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Request approved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D4101-3CF2-121B-9A21-A4AA78CE8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Objective</a:t>
            </a:r>
            <a:r>
              <a:rPr lang="en-US" dirty="0"/>
              <a:t>: Strengthen community capacity to document and safeguard Belize’s food heritage.</a:t>
            </a:r>
          </a:p>
          <a:p>
            <a:r>
              <a:rPr lang="en-US" b="1" dirty="0"/>
              <a:t>Duration</a:t>
            </a:r>
            <a:r>
              <a:rPr lang="en-US" dirty="0"/>
              <a:t>: 24 months to start in March 2025</a:t>
            </a:r>
          </a:p>
          <a:p>
            <a:r>
              <a:rPr lang="en-US" b="1" dirty="0"/>
              <a:t>Project Budget</a:t>
            </a:r>
            <a:r>
              <a:rPr lang="en-US" dirty="0"/>
              <a:t>: US$159,037</a:t>
            </a:r>
          </a:p>
          <a:p>
            <a:r>
              <a:rPr lang="en-US" b="1" dirty="0"/>
              <a:t>UNESCO Approved: </a:t>
            </a:r>
            <a:r>
              <a:rPr lang="en-US" dirty="0"/>
              <a:t>US$98,600</a:t>
            </a:r>
          </a:p>
          <a:p>
            <a:r>
              <a:rPr lang="en-US" b="1" dirty="0"/>
              <a:t>Belize Contribution</a:t>
            </a:r>
            <a:r>
              <a:rPr lang="en-US" dirty="0"/>
              <a:t>: US$60,437</a:t>
            </a:r>
            <a:endParaRPr lang="en-BZ" dirty="0"/>
          </a:p>
        </p:txBody>
      </p:sp>
    </p:spTree>
    <p:extLst>
      <p:ext uri="{BB962C8B-B14F-4D97-AF65-F5344CB8AC3E}">
        <p14:creationId xmlns:p14="http://schemas.microsoft.com/office/powerpoint/2010/main" val="388480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BD5FA-DB48-D92E-B09D-9D4ACC9D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Belize contribution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D4101-3CF2-121B-9A21-A4AA78CE8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Belize listed contribution: US$ 60,437</a:t>
            </a:r>
          </a:p>
          <a:p>
            <a:r>
              <a:rPr lang="en-US" b="1" dirty="0"/>
              <a:t>In-kind contribution: US$ 53,095</a:t>
            </a:r>
          </a:p>
          <a:p>
            <a:pPr lvl="1"/>
            <a:r>
              <a:rPr lang="en-US" dirty="0"/>
              <a:t>ISCR Staff </a:t>
            </a:r>
          </a:p>
          <a:p>
            <a:pPr lvl="1"/>
            <a:r>
              <a:rPr lang="en-US" dirty="0" err="1"/>
              <a:t>MoB-HoCs</a:t>
            </a:r>
            <a:r>
              <a:rPr lang="en-US" dirty="0"/>
              <a:t> Staff</a:t>
            </a:r>
          </a:p>
          <a:p>
            <a:pPr lvl="1"/>
            <a:r>
              <a:rPr lang="en-US" dirty="0"/>
              <a:t>Workshop and meeting venues </a:t>
            </a:r>
          </a:p>
          <a:p>
            <a:r>
              <a:rPr lang="en-US" b="1" dirty="0"/>
              <a:t>Listed financial contribution: US$ 7,342</a:t>
            </a:r>
          </a:p>
          <a:p>
            <a:pPr lvl="1"/>
            <a:r>
              <a:rPr lang="en-US" dirty="0"/>
              <a:t>AV Equipment: </a:t>
            </a:r>
            <a:r>
              <a:rPr lang="en-BZ" dirty="0"/>
              <a:t>3482.00</a:t>
            </a:r>
          </a:p>
          <a:p>
            <a:pPr lvl="1"/>
            <a:r>
              <a:rPr lang="en-BZ" dirty="0"/>
              <a:t>Website Maintenance: 2000 </a:t>
            </a:r>
          </a:p>
          <a:p>
            <a:pPr lvl="1"/>
            <a:r>
              <a:rPr lang="en-BZ" dirty="0"/>
              <a:t>External auditor: 1860.00 ($2140 from UNESCO; may require more)</a:t>
            </a:r>
          </a:p>
          <a:p>
            <a:r>
              <a:rPr lang="en-US" b="1" dirty="0"/>
              <a:t>Unlisted NICH strategic financial contribution for subsistence, vehicle and fuel. </a:t>
            </a:r>
            <a:endParaRPr lang="en-BZ" dirty="0"/>
          </a:p>
        </p:txBody>
      </p:sp>
    </p:spTree>
    <p:extLst>
      <p:ext uri="{BB962C8B-B14F-4D97-AF65-F5344CB8AC3E}">
        <p14:creationId xmlns:p14="http://schemas.microsoft.com/office/powerpoint/2010/main" val="36638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4F85C3-C055-0673-7790-0A41294C5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Key Assumptions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96688B6C-8FEB-94B1-B14B-9533409BF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ea typeface="+mn-lt"/>
                <a:cs typeface="+mn-lt"/>
              </a:rPr>
              <a:t>Capacity Building will build </a:t>
            </a:r>
            <a:r>
              <a:rPr lang="en-US" sz="3600" dirty="0">
                <a:ea typeface="+mn-lt"/>
                <a:cs typeface="+mn-lt"/>
              </a:rPr>
              <a:t>the Belize Living Heritage Network </a:t>
            </a:r>
          </a:p>
          <a:p>
            <a:r>
              <a:rPr lang="en-US" sz="3600" b="1" dirty="0">
                <a:ea typeface="+mn-lt"/>
                <a:cs typeface="+mn-lt"/>
              </a:rPr>
              <a:t>Living Heritage Network will contribute </a:t>
            </a:r>
            <a:r>
              <a:rPr lang="en-US" sz="3600" dirty="0">
                <a:ea typeface="+mn-lt"/>
                <a:cs typeface="+mn-lt"/>
              </a:rPr>
              <a:t>to Belize’s Food ICH Inventory</a:t>
            </a:r>
          </a:p>
          <a:p>
            <a:r>
              <a:rPr lang="en-US" sz="3600" b="1" dirty="0">
                <a:ea typeface="+mn-lt"/>
                <a:cs typeface="+mn-lt"/>
              </a:rPr>
              <a:t>Belize Food Inventory will foster Awareness and Resilience of Belizeans</a:t>
            </a:r>
            <a:endParaRPr lang="en-US" sz="3600" b="1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51959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4BE1F-490D-EE8B-ACE5-BA563E18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10296684" cy="1188950"/>
          </a:xfrm>
        </p:spPr>
        <p:txBody>
          <a:bodyPr anchor="b">
            <a:normAutofit/>
          </a:bodyPr>
          <a:lstStyle/>
          <a:p>
            <a:r>
              <a:rPr lang="en-US" sz="3800" dirty="0"/>
              <a:t>Role of </a:t>
            </a:r>
            <a:r>
              <a:rPr lang="en-US" sz="3800" dirty="0">
                <a:ea typeface="+mj-lt"/>
                <a:cs typeface="+mj-lt"/>
              </a:rPr>
              <a:t>Communities &amp; </a:t>
            </a:r>
            <a:br>
              <a:rPr lang="en-US" sz="3800" dirty="0"/>
            </a:br>
            <a:r>
              <a:rPr lang="en-US" sz="3800" dirty="0"/>
              <a:t>Living Heritage Network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C5C4A-F342-93E5-B671-708086E33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900" b="1" dirty="0">
                <a:ea typeface="+mn-lt"/>
                <a:cs typeface="+mn-lt"/>
              </a:rPr>
              <a:t>Identify &amp; Prioritize:</a:t>
            </a:r>
            <a:r>
              <a:rPr lang="en-US" sz="1900" dirty="0">
                <a:ea typeface="+mn-lt"/>
                <a:cs typeface="+mn-lt"/>
              </a:rPr>
              <a:t> Communities will identify one community rep. per district, who along with a cultural worker of the House of Culture/Town Council will attend a national training </a:t>
            </a:r>
            <a:endParaRPr lang="en-US" sz="1900" dirty="0"/>
          </a:p>
          <a:p>
            <a:r>
              <a:rPr lang="en-US" sz="1900" b="1" dirty="0">
                <a:ea typeface="+mn-lt"/>
                <a:cs typeface="+mn-lt"/>
              </a:rPr>
              <a:t>Plan Development:</a:t>
            </a:r>
            <a:r>
              <a:rPr lang="en-US" sz="1900" dirty="0">
                <a:ea typeface="+mn-lt"/>
                <a:cs typeface="+mn-lt"/>
              </a:rPr>
              <a:t> The representatives from the national workshop will host district level training and facilitate district level inventory exercises</a:t>
            </a:r>
            <a:endParaRPr lang="en-US" sz="1900" dirty="0"/>
          </a:p>
          <a:p>
            <a:r>
              <a:rPr lang="en-US" sz="1900" b="1" dirty="0">
                <a:ea typeface="+mn-lt"/>
                <a:cs typeface="+mn-lt"/>
              </a:rPr>
              <a:t>Consent:</a:t>
            </a:r>
            <a:r>
              <a:rPr lang="en-US" sz="1900" dirty="0">
                <a:ea typeface="+mn-lt"/>
                <a:cs typeface="+mn-lt"/>
              </a:rPr>
              <a:t> They will be asked to give free, prior, and informed consent before any activities start.</a:t>
            </a:r>
            <a:endParaRPr lang="en-US" sz="1900" dirty="0"/>
          </a:p>
          <a:p>
            <a:r>
              <a:rPr lang="en-US" sz="1900" b="1" dirty="0">
                <a:ea typeface="+mn-lt"/>
                <a:cs typeface="+mn-lt"/>
              </a:rPr>
              <a:t>Empowerment:</a:t>
            </a:r>
            <a:r>
              <a:rPr lang="en-US" sz="1900" dirty="0">
                <a:ea typeface="+mn-lt"/>
                <a:cs typeface="+mn-lt"/>
              </a:rPr>
              <a:t> They are empowered to take ownership and build skills for ICH safeguarding.</a:t>
            </a:r>
            <a:endParaRPr lang="en-US" sz="1900" dirty="0"/>
          </a:p>
          <a:p>
            <a:r>
              <a:rPr lang="en-US" sz="1900" b="1" dirty="0">
                <a:ea typeface="+mn-lt"/>
                <a:cs typeface="+mn-lt"/>
              </a:rPr>
              <a:t>Implementation:</a:t>
            </a:r>
            <a:r>
              <a:rPr lang="en-US" sz="1900" dirty="0">
                <a:ea typeface="+mn-lt"/>
                <a:cs typeface="+mn-lt"/>
              </a:rPr>
              <a:t> They participate in implementing and evaluating safeguarding measures.</a:t>
            </a:r>
            <a:endParaRPr lang="en-US" sz="1900" dirty="0"/>
          </a:p>
          <a:p>
            <a:r>
              <a:rPr lang="en-US" sz="1900" b="1" dirty="0">
                <a:ea typeface="+mn-lt"/>
                <a:cs typeface="+mn-lt"/>
              </a:rPr>
              <a:t>Sustainability:</a:t>
            </a:r>
            <a:r>
              <a:rPr lang="en-US" sz="1900" dirty="0">
                <a:ea typeface="+mn-lt"/>
                <a:cs typeface="+mn-lt"/>
              </a:rPr>
              <a:t> Assistance contributes to the long-term sustainability of their ICH efforts.</a:t>
            </a:r>
          </a:p>
          <a:p>
            <a:r>
              <a:rPr lang="en-US" sz="1900" b="1" dirty="0">
                <a:ea typeface="+mn-lt"/>
                <a:cs typeface="+mn-lt"/>
              </a:rPr>
              <a:t>Emphasis</a:t>
            </a:r>
            <a:r>
              <a:rPr lang="en-US" sz="1900" dirty="0">
                <a:ea typeface="+mn-lt"/>
                <a:cs typeface="+mn-lt"/>
              </a:rPr>
              <a:t>: Balanced gender representation and intergenerational dialogue.</a:t>
            </a:r>
          </a:p>
        </p:txBody>
      </p:sp>
    </p:spTree>
    <p:extLst>
      <p:ext uri="{BB962C8B-B14F-4D97-AF65-F5344CB8AC3E}">
        <p14:creationId xmlns:p14="http://schemas.microsoft.com/office/powerpoint/2010/main" val="259969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4BE1F-490D-EE8B-ACE5-BA563E18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3800" dirty="0"/>
              <a:t>Expected Results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A683CF8-7050-A7D3-C641-3B6831D773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8463" y="1780114"/>
            <a:ext cx="10043519" cy="4421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400" b="1" dirty="0">
                <a:ea typeface="+mn-lt"/>
                <a:cs typeface="+mn-lt"/>
              </a:rPr>
              <a:t>Short-term: </a:t>
            </a:r>
            <a:r>
              <a:rPr lang="en-US" altLang="en-US" sz="2400" dirty="0">
                <a:ea typeface="+mn-lt"/>
                <a:cs typeface="+mn-lt"/>
              </a:rPr>
              <a:t>Capacity building, public awareness, and documentation. 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Strengthened national and local capacity on safeguarding initiatives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Public educational videos promoting Belize’s foodways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Comprehensive online and offline inventory of 80 food heritage practices</a:t>
            </a:r>
          </a:p>
          <a:p>
            <a:r>
              <a:rPr lang="en-US" altLang="en-US" sz="2400" b="1" dirty="0">
                <a:ea typeface="+mn-lt"/>
                <a:cs typeface="+mn-lt"/>
              </a:rPr>
              <a:t>Long-term: </a:t>
            </a:r>
            <a:r>
              <a:rPr lang="en-US" altLang="en-US" sz="2400" dirty="0">
                <a:ea typeface="+mn-lt"/>
                <a:cs typeface="+mn-lt"/>
              </a:rPr>
              <a:t>Enhanced cultural pride, sustainable development, and disaster resilience. 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After Project: Continued use of ICH Field Kits for future inventories 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Inventory: Digital platform (belizelivingheritage.org) as a long-term resource</a:t>
            </a:r>
          </a:p>
          <a:p>
            <a:pPr lvl="1"/>
            <a:r>
              <a:rPr lang="en-US" altLang="en-US" sz="1800" dirty="0">
                <a:ea typeface="+mn-lt"/>
                <a:cs typeface="+mn-lt"/>
              </a:rPr>
              <a:t>Community Empowerment: Strengthened ICH Network for ongoing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835455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4BE1F-490D-EE8B-ACE5-BA563E18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3800" dirty="0"/>
              <a:t>Conclusion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AB545-6CBC-99F7-92B2-777AF09FB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38" y="2710261"/>
            <a:ext cx="10515600" cy="4351338"/>
          </a:xfrm>
        </p:spPr>
        <p:txBody>
          <a:bodyPr/>
          <a:lstStyle/>
          <a:p>
            <a:r>
              <a:rPr lang="en-US" b="1" dirty="0"/>
              <a:t>Key Message: </a:t>
            </a:r>
            <a:r>
              <a:rPr lang="en-US" dirty="0"/>
              <a:t>The project will safeguard Belize's cultural food heritage while promoting sustainable development and resilience.</a:t>
            </a:r>
          </a:p>
          <a:p>
            <a:r>
              <a:rPr lang="en-US" b="1" dirty="0"/>
              <a:t>Context</a:t>
            </a:r>
            <a:r>
              <a:rPr lang="en-US" dirty="0"/>
              <a:t>: The project was designed based on the </a:t>
            </a:r>
            <a:r>
              <a:rPr lang="en-US" dirty="0" err="1"/>
              <a:t>Banquitas</a:t>
            </a:r>
            <a:r>
              <a:rPr lang="en-US" dirty="0"/>
              <a:t> Action Plan, Maya Centre Declaration and in consultation with national cultural organizations and Belize’s Living Heritage Network </a:t>
            </a:r>
          </a:p>
          <a:p>
            <a:r>
              <a:rPr lang="en-US" b="1" dirty="0"/>
              <a:t>Next Steps: </a:t>
            </a:r>
            <a:r>
              <a:rPr lang="en-US" dirty="0"/>
              <a:t>Promote project, finalize funding and initiate the national sensitization campaign.</a:t>
            </a:r>
            <a:endParaRPr lang="en-BZ" dirty="0"/>
          </a:p>
        </p:txBody>
      </p:sp>
    </p:spTree>
    <p:extLst>
      <p:ext uri="{BB962C8B-B14F-4D97-AF65-F5344CB8AC3E}">
        <p14:creationId xmlns:p14="http://schemas.microsoft.com/office/powerpoint/2010/main" val="247327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1127F-1809-AEB7-F744-D51B27229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End, contact us: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6ADF8-8A77-1D32-5A03-A84B060A0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ea typeface="+mn-lt"/>
                <a:cs typeface="+mn-lt"/>
              </a:rPr>
              <a:t>Belizelivingheritage.org</a:t>
            </a:r>
          </a:p>
          <a:p>
            <a:r>
              <a:rPr lang="en-US" sz="2400" dirty="0">
                <a:ea typeface="+mn-lt"/>
                <a:cs typeface="+mn-lt"/>
              </a:rPr>
              <a:t>Livingheritageofficer@nichbelize.org</a:t>
            </a:r>
            <a:endParaRPr lang="en-US" dirty="0"/>
          </a:p>
          <a:p>
            <a:r>
              <a:rPr lang="en-US" sz="2400" dirty="0">
                <a:ea typeface="+mn-lt"/>
                <a:cs typeface="+mn-lt"/>
              </a:rPr>
              <a:t>Rolando.cocom@nichbelize.org</a:t>
            </a:r>
            <a:endParaRPr lang="en-US" sz="24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logos with text&#10;&#10;Description automatically generated">
            <a:extLst>
              <a:ext uri="{FF2B5EF4-FFF2-40B4-BE49-F238E27FC236}">
                <a16:creationId xmlns:a16="http://schemas.microsoft.com/office/drawing/2014/main" id="{2F27A9F9-19A0-9BC6-E8AE-DC00AC15C7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5" r="3957" b="17391"/>
          <a:stretch/>
        </p:blipFill>
        <p:spPr>
          <a:xfrm>
            <a:off x="1047138" y="5221179"/>
            <a:ext cx="2324916" cy="91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020A6F-9D5C-4B1C-8870-DABBDB3A04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835" y="3122024"/>
            <a:ext cx="3954731" cy="264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01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681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Safeguarding Belize's Intangible Cultural Heritage through Food</vt:lpstr>
      <vt:lpstr>Why Food? </vt:lpstr>
      <vt:lpstr>Introduction </vt:lpstr>
      <vt:lpstr>Project Objectives</vt:lpstr>
      <vt:lpstr>Request approved </vt:lpstr>
      <vt:lpstr>Belize contribution </vt:lpstr>
      <vt:lpstr>Key Assumptions</vt:lpstr>
      <vt:lpstr>Role of Communities &amp;  Living Heritage Network</vt:lpstr>
      <vt:lpstr>Expected Results</vt:lpstr>
      <vt:lpstr>Conclusion</vt:lpstr>
      <vt:lpstr>End, contact us: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ISCR</dc:creator>
  <cp:lastModifiedBy>Reynaldo Cus</cp:lastModifiedBy>
  <cp:revision>158</cp:revision>
  <dcterms:created xsi:type="dcterms:W3CDTF">2024-08-15T22:31:54Z</dcterms:created>
  <dcterms:modified xsi:type="dcterms:W3CDTF">2024-10-04T16:44:34Z</dcterms:modified>
</cp:coreProperties>
</file>